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png" ContentType="image/png"/>
  <Default Extension="rels" ContentType="application/vnd.openxmlformats-package.relationships+xml"/>
  <Default Extension="svg" ContentType="image/svg+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5" r:id="rId1"/>
  </p:sldMasterIdLst>
  <p:notesMasterIdLst>
    <p:notesMasterId r:id="rId18"/>
  </p:notesMasterIdLst>
  <p:sldIdLst>
    <p:sldId id="256" r:id="rId2"/>
    <p:sldId id="257" r:id="rId3"/>
    <p:sldId id="258" r:id="rId4"/>
    <p:sldId id="259" r:id="rId5"/>
    <p:sldId id="294" r:id="rId6"/>
    <p:sldId id="297" r:id="rId7"/>
    <p:sldId id="298" r:id="rId8"/>
    <p:sldId id="299" r:id="rId9"/>
    <p:sldId id="269" r:id="rId10"/>
    <p:sldId id="295" r:id="rId11"/>
    <p:sldId id="296" r:id="rId12"/>
    <p:sldId id="272" r:id="rId13"/>
    <p:sldId id="270" r:id="rId14"/>
    <p:sldId id="293" r:id="rId15"/>
    <p:sldId id="266" r:id="rId16"/>
    <p:sldId id="261" r:id="rId17"/>
  </p:sldIdLst>
  <p:sldSz cx="9144000" cy="5143500" type="screen16x9"/>
  <p:notesSz cx="6858000" cy="9144000"/>
  <p:embeddedFontLst>
    <p:embeddedFont>
      <p:font typeface="Bree Serif" panose="020B0604020202020204" charset="0"/>
      <p:regular r:id="rId19"/>
    </p:embeddedFont>
    <p:embeddedFont>
      <p:font typeface="Didact Gothic" panose="020B0604020202020204" charset="0"/>
      <p:regular r:id="rId20"/>
    </p:embeddedFont>
    <p:embeddedFont>
      <p:font typeface="Impact" panose="020B0806030902050204" pitchFamily="34" charset="0"/>
      <p:regular r:id="rId21"/>
    </p:embeddedFont>
    <p:embeddedFont>
      <p:font typeface="Roboto Black" panose="020B0604020202020204" charset="0"/>
      <p:bold r:id="rId22"/>
      <p:boldItalic r:id="rId23"/>
    </p:embeddedFont>
    <p:embeddedFont>
      <p:font typeface="Roboto Light" panose="020B0604020202020204" charset="0"/>
      <p:regular r:id="rId24"/>
      <p:bold r:id="rId25"/>
      <p:italic r:id="rId26"/>
      <p:boldItalic r:id="rId27"/>
    </p:embeddedFont>
    <p:embeddedFont>
      <p:font typeface="Roboto Mono Regular" panose="020B0604020202020204" charset="0"/>
      <p:regular r:id="rId28"/>
      <p:bold r:id="rId29"/>
      <p:italic r:id="rId30"/>
      <p:boldItalic r:id="rId3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42" d="100"/>
          <a:sy n="142" d="100"/>
        </p:scale>
        <p:origin x="714" y="12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font" Target="fonts/font3.fntdata"/><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font" Target="fonts/font10.fntdata"/><Relationship Id="rId10" Type="http://schemas.openxmlformats.org/officeDocument/2006/relationships/slide" Target="slides/slide9.xml"/><Relationship Id="rId19" Type="http://schemas.openxmlformats.org/officeDocument/2006/relationships/font" Target="fonts/font1.fntdata"/><Relationship Id="rId31" Type="http://schemas.openxmlformats.org/officeDocument/2006/relationships/font" Target="fonts/font1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font" Target="fonts/font12.fntdata"/><Relationship Id="rId35" Type="http://schemas.openxmlformats.org/officeDocument/2006/relationships/tableStyles" Target="tableStyles.xml"/><Relationship Id="rId8" Type="http://schemas.openxmlformats.org/officeDocument/2006/relationships/slide" Target="slides/slide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5dc4e38d75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5dc4e38d75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5bb3dc62fd_0_12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5bb3dc62fd_0_12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296308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5bb3dc62fd_0_12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5bb3dc62fd_0_12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444512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8"/>
        <p:cNvGrpSpPr/>
        <p:nvPr/>
      </p:nvGrpSpPr>
      <p:grpSpPr>
        <a:xfrm>
          <a:off x="0" y="0"/>
          <a:ext cx="0" cy="0"/>
          <a:chOff x="0" y="0"/>
          <a:chExt cx="0" cy="0"/>
        </a:xfrm>
      </p:grpSpPr>
      <p:sp>
        <p:nvSpPr>
          <p:cNvPr id="1059" name="Google Shape;1059;g5bb3dc62fd_0_11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0" name="Google Shape;1060;g5bb3dc62fd_0_11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3"/>
        <p:cNvGrpSpPr/>
        <p:nvPr/>
      </p:nvGrpSpPr>
      <p:grpSpPr>
        <a:xfrm>
          <a:off x="0" y="0"/>
          <a:ext cx="0" cy="0"/>
          <a:chOff x="0" y="0"/>
          <a:chExt cx="0" cy="0"/>
        </a:xfrm>
      </p:grpSpPr>
      <p:sp>
        <p:nvSpPr>
          <p:cNvPr id="744" name="Google Shape;744;g5bb3dc62fd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5" name="Google Shape;745;g5bb3dc62fd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5"/>
        <p:cNvGrpSpPr/>
        <p:nvPr/>
      </p:nvGrpSpPr>
      <p:grpSpPr>
        <a:xfrm>
          <a:off x="0" y="0"/>
          <a:ext cx="0" cy="0"/>
          <a:chOff x="0" y="0"/>
          <a:chExt cx="0" cy="0"/>
        </a:xfrm>
      </p:grpSpPr>
      <p:sp>
        <p:nvSpPr>
          <p:cNvPr id="996" name="Google Shape;996;g5bb3dc62fd_0_10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7" name="Google Shape;997;g5bb3dc62fd_0_10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328761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2"/>
        <p:cNvGrpSpPr/>
        <p:nvPr/>
      </p:nvGrpSpPr>
      <p:grpSpPr>
        <a:xfrm>
          <a:off x="0" y="0"/>
          <a:ext cx="0" cy="0"/>
          <a:chOff x="0" y="0"/>
          <a:chExt cx="0" cy="0"/>
        </a:xfrm>
      </p:grpSpPr>
      <p:sp>
        <p:nvSpPr>
          <p:cNvPr id="613" name="Google Shape;613;g5bbcd31a21_0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4" name="Google Shape;614;g5bbcd31a21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5c99e1ede3_0_1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5c99e1ede3_0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5c99e1ede3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5c99e1ede3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5ba3f769e1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 name="Google Shape;256;g5ba3f769e1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5c99e1ede3_0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5c99e1ede3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5"/>
        <p:cNvGrpSpPr/>
        <p:nvPr/>
      </p:nvGrpSpPr>
      <p:grpSpPr>
        <a:xfrm>
          <a:off x="0" y="0"/>
          <a:ext cx="0" cy="0"/>
          <a:chOff x="0" y="0"/>
          <a:chExt cx="0" cy="0"/>
        </a:xfrm>
      </p:grpSpPr>
      <p:sp>
        <p:nvSpPr>
          <p:cNvPr id="556" name="Google Shape;556;g5bb3dc62fd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7" name="Google Shape;557;g5bb3dc62fd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701087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5d564c3ce1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g5d564c3ce1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103762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Google Shape;439;g5dc4e38d75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0" name="Google Shape;440;g5dc4e38d75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036390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5d564c3ce1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g5d564c3ce1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704523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5bb3dc62fd_0_12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5bb3dc62fd_0_12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OPENING TITLE" type="title">
  <p:cSld name="TITLE">
    <p:bg>
      <p:bgPr>
        <a:gradFill>
          <a:gsLst>
            <a:gs pos="0">
              <a:srgbClr val="052643"/>
            </a:gs>
            <a:gs pos="100000">
              <a:srgbClr val="041523"/>
            </a:gs>
          </a:gsLst>
          <a:path path="circle">
            <a:fillToRect l="50000" t="50000" r="50000" b="50000"/>
          </a:path>
          <a:tileRect/>
        </a:grad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5237375" y="3670025"/>
            <a:ext cx="3129600" cy="606600"/>
          </a:xfrm>
          <a:prstGeom prst="rect">
            <a:avLst/>
          </a:prstGeom>
        </p:spPr>
        <p:txBody>
          <a:bodyPr spcFirstLastPara="1" wrap="square" lIns="91425" tIns="91425" rIns="91425" bIns="91425" anchor="b" anchorCtr="0">
            <a:noAutofit/>
          </a:bodyPr>
          <a:lstStyle>
            <a:lvl1pPr lvl="0" algn="r">
              <a:spcBef>
                <a:spcPts val="0"/>
              </a:spcBef>
              <a:spcAft>
                <a:spcPts val="0"/>
              </a:spcAft>
              <a:buClr>
                <a:srgbClr val="48FFD5"/>
              </a:buClr>
              <a:buSzPts val="3000"/>
              <a:buFont typeface="Roboto Black"/>
              <a:buNone/>
              <a:defRPr sz="3000" b="0">
                <a:solidFill>
                  <a:srgbClr val="48FFD5"/>
                </a:solidFill>
                <a:latin typeface="Roboto Black"/>
                <a:ea typeface="Roboto Black"/>
                <a:cs typeface="Roboto Black"/>
                <a:sym typeface="Roboto Black"/>
              </a:defRPr>
            </a:lvl1pPr>
            <a:lvl2pPr lvl="1" algn="r">
              <a:spcBef>
                <a:spcPts val="0"/>
              </a:spcBef>
              <a:spcAft>
                <a:spcPts val="0"/>
              </a:spcAft>
              <a:buClr>
                <a:srgbClr val="48FFD5"/>
              </a:buClr>
              <a:buSzPts val="3600"/>
              <a:buNone/>
              <a:defRPr sz="3600">
                <a:solidFill>
                  <a:srgbClr val="48FFD5"/>
                </a:solidFill>
              </a:defRPr>
            </a:lvl2pPr>
            <a:lvl3pPr lvl="2" algn="r">
              <a:spcBef>
                <a:spcPts val="0"/>
              </a:spcBef>
              <a:spcAft>
                <a:spcPts val="0"/>
              </a:spcAft>
              <a:buClr>
                <a:srgbClr val="48FFD5"/>
              </a:buClr>
              <a:buSzPts val="3600"/>
              <a:buNone/>
              <a:defRPr sz="3600">
                <a:solidFill>
                  <a:srgbClr val="48FFD5"/>
                </a:solidFill>
              </a:defRPr>
            </a:lvl3pPr>
            <a:lvl4pPr lvl="3" algn="r">
              <a:spcBef>
                <a:spcPts val="0"/>
              </a:spcBef>
              <a:spcAft>
                <a:spcPts val="0"/>
              </a:spcAft>
              <a:buClr>
                <a:srgbClr val="48FFD5"/>
              </a:buClr>
              <a:buSzPts val="3600"/>
              <a:buNone/>
              <a:defRPr sz="3600">
                <a:solidFill>
                  <a:srgbClr val="48FFD5"/>
                </a:solidFill>
              </a:defRPr>
            </a:lvl4pPr>
            <a:lvl5pPr lvl="4" algn="r">
              <a:spcBef>
                <a:spcPts val="0"/>
              </a:spcBef>
              <a:spcAft>
                <a:spcPts val="0"/>
              </a:spcAft>
              <a:buClr>
                <a:srgbClr val="48FFD5"/>
              </a:buClr>
              <a:buSzPts val="3600"/>
              <a:buNone/>
              <a:defRPr sz="3600">
                <a:solidFill>
                  <a:srgbClr val="48FFD5"/>
                </a:solidFill>
              </a:defRPr>
            </a:lvl5pPr>
            <a:lvl6pPr lvl="5" algn="r">
              <a:spcBef>
                <a:spcPts val="0"/>
              </a:spcBef>
              <a:spcAft>
                <a:spcPts val="0"/>
              </a:spcAft>
              <a:buClr>
                <a:srgbClr val="48FFD5"/>
              </a:buClr>
              <a:buSzPts val="3600"/>
              <a:buNone/>
              <a:defRPr sz="3600">
                <a:solidFill>
                  <a:srgbClr val="48FFD5"/>
                </a:solidFill>
              </a:defRPr>
            </a:lvl6pPr>
            <a:lvl7pPr lvl="6" algn="r">
              <a:spcBef>
                <a:spcPts val="0"/>
              </a:spcBef>
              <a:spcAft>
                <a:spcPts val="0"/>
              </a:spcAft>
              <a:buClr>
                <a:srgbClr val="48FFD5"/>
              </a:buClr>
              <a:buSzPts val="3600"/>
              <a:buNone/>
              <a:defRPr sz="3600">
                <a:solidFill>
                  <a:srgbClr val="48FFD5"/>
                </a:solidFill>
              </a:defRPr>
            </a:lvl7pPr>
            <a:lvl8pPr lvl="7" algn="r">
              <a:spcBef>
                <a:spcPts val="0"/>
              </a:spcBef>
              <a:spcAft>
                <a:spcPts val="0"/>
              </a:spcAft>
              <a:buClr>
                <a:srgbClr val="48FFD5"/>
              </a:buClr>
              <a:buSzPts val="3600"/>
              <a:buNone/>
              <a:defRPr sz="3600">
                <a:solidFill>
                  <a:srgbClr val="48FFD5"/>
                </a:solidFill>
              </a:defRPr>
            </a:lvl8pPr>
            <a:lvl9pPr lvl="8" algn="r">
              <a:spcBef>
                <a:spcPts val="0"/>
              </a:spcBef>
              <a:spcAft>
                <a:spcPts val="0"/>
              </a:spcAft>
              <a:buClr>
                <a:srgbClr val="48FFD5"/>
              </a:buClr>
              <a:buSzPts val="3600"/>
              <a:buNone/>
              <a:defRPr sz="3600">
                <a:solidFill>
                  <a:srgbClr val="48FFD5"/>
                </a:solidFill>
              </a:defRPr>
            </a:lvl9pPr>
          </a:lstStyle>
          <a:p>
            <a:endParaRPr/>
          </a:p>
        </p:txBody>
      </p:sp>
      <p:sp>
        <p:nvSpPr>
          <p:cNvPr id="10" name="Google Shape;10;p2"/>
          <p:cNvSpPr txBox="1">
            <a:spLocks noGrp="1"/>
          </p:cNvSpPr>
          <p:nvPr>
            <p:ph type="subTitle" idx="1"/>
          </p:nvPr>
        </p:nvSpPr>
        <p:spPr>
          <a:xfrm>
            <a:off x="5237375" y="4181150"/>
            <a:ext cx="3129600" cy="606600"/>
          </a:xfrm>
          <a:prstGeom prst="rect">
            <a:avLst/>
          </a:prstGeom>
        </p:spPr>
        <p:txBody>
          <a:bodyPr spcFirstLastPara="1" wrap="square" lIns="91425" tIns="91425" rIns="91425" bIns="91425" anchor="t" anchorCtr="0">
            <a:noAutofit/>
          </a:bodyPr>
          <a:lstStyle>
            <a:lvl1pPr lvl="0" algn="r">
              <a:lnSpc>
                <a:spcPct val="100000"/>
              </a:lnSpc>
              <a:spcBef>
                <a:spcPts val="0"/>
              </a:spcBef>
              <a:spcAft>
                <a:spcPts val="0"/>
              </a:spcAft>
              <a:buClr>
                <a:srgbClr val="FFFFFF"/>
              </a:buClr>
              <a:buSzPts val="1200"/>
              <a:buNone/>
              <a:defRPr sz="1200">
                <a:solidFill>
                  <a:srgbClr val="FFFFFF"/>
                </a:solidFill>
              </a:defRPr>
            </a:lvl1pPr>
            <a:lvl2pPr lvl="1" algn="r">
              <a:lnSpc>
                <a:spcPct val="100000"/>
              </a:lnSpc>
              <a:spcBef>
                <a:spcPts val="0"/>
              </a:spcBef>
              <a:spcAft>
                <a:spcPts val="0"/>
              </a:spcAft>
              <a:buClr>
                <a:srgbClr val="48FFD5"/>
              </a:buClr>
              <a:buSzPts val="1200"/>
              <a:buNone/>
              <a:defRPr sz="1200">
                <a:solidFill>
                  <a:srgbClr val="48FFD5"/>
                </a:solidFill>
              </a:defRPr>
            </a:lvl2pPr>
            <a:lvl3pPr lvl="2" algn="r">
              <a:lnSpc>
                <a:spcPct val="100000"/>
              </a:lnSpc>
              <a:spcBef>
                <a:spcPts val="0"/>
              </a:spcBef>
              <a:spcAft>
                <a:spcPts val="0"/>
              </a:spcAft>
              <a:buClr>
                <a:srgbClr val="48FFD5"/>
              </a:buClr>
              <a:buSzPts val="1200"/>
              <a:buNone/>
              <a:defRPr sz="1200">
                <a:solidFill>
                  <a:srgbClr val="48FFD5"/>
                </a:solidFill>
              </a:defRPr>
            </a:lvl3pPr>
            <a:lvl4pPr lvl="3" algn="r">
              <a:lnSpc>
                <a:spcPct val="100000"/>
              </a:lnSpc>
              <a:spcBef>
                <a:spcPts val="0"/>
              </a:spcBef>
              <a:spcAft>
                <a:spcPts val="0"/>
              </a:spcAft>
              <a:buClr>
                <a:srgbClr val="48FFD5"/>
              </a:buClr>
              <a:buSzPts val="1200"/>
              <a:buNone/>
              <a:defRPr sz="1200">
                <a:solidFill>
                  <a:srgbClr val="48FFD5"/>
                </a:solidFill>
              </a:defRPr>
            </a:lvl4pPr>
            <a:lvl5pPr lvl="4" algn="r">
              <a:lnSpc>
                <a:spcPct val="100000"/>
              </a:lnSpc>
              <a:spcBef>
                <a:spcPts val="0"/>
              </a:spcBef>
              <a:spcAft>
                <a:spcPts val="0"/>
              </a:spcAft>
              <a:buClr>
                <a:srgbClr val="48FFD5"/>
              </a:buClr>
              <a:buSzPts val="1200"/>
              <a:buNone/>
              <a:defRPr sz="1200">
                <a:solidFill>
                  <a:srgbClr val="48FFD5"/>
                </a:solidFill>
              </a:defRPr>
            </a:lvl5pPr>
            <a:lvl6pPr lvl="5" algn="r">
              <a:lnSpc>
                <a:spcPct val="100000"/>
              </a:lnSpc>
              <a:spcBef>
                <a:spcPts val="0"/>
              </a:spcBef>
              <a:spcAft>
                <a:spcPts val="0"/>
              </a:spcAft>
              <a:buClr>
                <a:srgbClr val="48FFD5"/>
              </a:buClr>
              <a:buSzPts val="1200"/>
              <a:buNone/>
              <a:defRPr sz="1200">
                <a:solidFill>
                  <a:srgbClr val="48FFD5"/>
                </a:solidFill>
              </a:defRPr>
            </a:lvl6pPr>
            <a:lvl7pPr lvl="6" algn="r">
              <a:lnSpc>
                <a:spcPct val="100000"/>
              </a:lnSpc>
              <a:spcBef>
                <a:spcPts val="0"/>
              </a:spcBef>
              <a:spcAft>
                <a:spcPts val="0"/>
              </a:spcAft>
              <a:buClr>
                <a:srgbClr val="48FFD5"/>
              </a:buClr>
              <a:buSzPts val="1200"/>
              <a:buNone/>
              <a:defRPr sz="1200">
                <a:solidFill>
                  <a:srgbClr val="48FFD5"/>
                </a:solidFill>
              </a:defRPr>
            </a:lvl7pPr>
            <a:lvl8pPr lvl="7" algn="r">
              <a:lnSpc>
                <a:spcPct val="100000"/>
              </a:lnSpc>
              <a:spcBef>
                <a:spcPts val="0"/>
              </a:spcBef>
              <a:spcAft>
                <a:spcPts val="0"/>
              </a:spcAft>
              <a:buClr>
                <a:srgbClr val="48FFD5"/>
              </a:buClr>
              <a:buSzPts val="1200"/>
              <a:buNone/>
              <a:defRPr sz="1200">
                <a:solidFill>
                  <a:srgbClr val="48FFD5"/>
                </a:solidFill>
              </a:defRPr>
            </a:lvl8pPr>
            <a:lvl9pPr lvl="8" algn="r">
              <a:lnSpc>
                <a:spcPct val="100000"/>
              </a:lnSpc>
              <a:spcBef>
                <a:spcPts val="0"/>
              </a:spcBef>
              <a:spcAft>
                <a:spcPts val="0"/>
              </a:spcAft>
              <a:buClr>
                <a:srgbClr val="48FFD5"/>
              </a:buClr>
              <a:buSzPts val="1200"/>
              <a:buNone/>
              <a:defRPr sz="1200">
                <a:solidFill>
                  <a:srgbClr val="48FFD5"/>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HREE COLUMNS 2 ">
  <p:cSld name="TITLE_1_1_1_1_1">
    <p:bg>
      <p:bgPr>
        <a:gradFill>
          <a:gsLst>
            <a:gs pos="0">
              <a:srgbClr val="052643"/>
            </a:gs>
            <a:gs pos="100000">
              <a:srgbClr val="041523"/>
            </a:gs>
          </a:gsLst>
          <a:path path="circle">
            <a:fillToRect l="50000" t="50000" r="50000" b="50000"/>
          </a:path>
          <a:tileRect/>
        </a:gradFill>
        <a:effectLst/>
      </p:bgPr>
    </p:bg>
    <p:spTree>
      <p:nvGrpSpPr>
        <p:cNvPr id="1" name="Shape 66"/>
        <p:cNvGrpSpPr/>
        <p:nvPr/>
      </p:nvGrpSpPr>
      <p:grpSpPr>
        <a:xfrm>
          <a:off x="0" y="0"/>
          <a:ext cx="0" cy="0"/>
          <a:chOff x="0" y="0"/>
          <a:chExt cx="0" cy="0"/>
        </a:xfrm>
      </p:grpSpPr>
      <p:sp>
        <p:nvSpPr>
          <p:cNvPr id="67" name="Google Shape;67;p11"/>
          <p:cNvSpPr txBox="1">
            <a:spLocks noGrp="1"/>
          </p:cNvSpPr>
          <p:nvPr>
            <p:ph type="subTitle" idx="1"/>
          </p:nvPr>
        </p:nvSpPr>
        <p:spPr>
          <a:xfrm>
            <a:off x="3874944" y="3523425"/>
            <a:ext cx="13941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E3E9ED"/>
              </a:buClr>
              <a:buSzPts val="900"/>
              <a:buNone/>
              <a:defRPr sz="900">
                <a:solidFill>
                  <a:srgbClr val="E3E9ED"/>
                </a:solidFill>
              </a:defRPr>
            </a:lvl1pPr>
            <a:lvl2pPr lvl="1" algn="ctr" rtl="0">
              <a:lnSpc>
                <a:spcPct val="100000"/>
              </a:lnSpc>
              <a:spcBef>
                <a:spcPts val="0"/>
              </a:spcBef>
              <a:spcAft>
                <a:spcPts val="0"/>
              </a:spcAft>
              <a:buClr>
                <a:srgbClr val="E3E9ED"/>
              </a:buClr>
              <a:buSzPts val="900"/>
              <a:buNone/>
              <a:defRPr sz="900">
                <a:solidFill>
                  <a:srgbClr val="E3E9ED"/>
                </a:solidFill>
              </a:defRPr>
            </a:lvl2pPr>
            <a:lvl3pPr lvl="2" algn="ctr" rtl="0">
              <a:lnSpc>
                <a:spcPct val="100000"/>
              </a:lnSpc>
              <a:spcBef>
                <a:spcPts val="0"/>
              </a:spcBef>
              <a:spcAft>
                <a:spcPts val="0"/>
              </a:spcAft>
              <a:buClr>
                <a:srgbClr val="E3E9ED"/>
              </a:buClr>
              <a:buSzPts val="900"/>
              <a:buNone/>
              <a:defRPr sz="900">
                <a:solidFill>
                  <a:srgbClr val="E3E9ED"/>
                </a:solidFill>
              </a:defRPr>
            </a:lvl3pPr>
            <a:lvl4pPr lvl="3" algn="ctr" rtl="0">
              <a:lnSpc>
                <a:spcPct val="100000"/>
              </a:lnSpc>
              <a:spcBef>
                <a:spcPts val="0"/>
              </a:spcBef>
              <a:spcAft>
                <a:spcPts val="0"/>
              </a:spcAft>
              <a:buClr>
                <a:srgbClr val="E3E9ED"/>
              </a:buClr>
              <a:buSzPts val="900"/>
              <a:buNone/>
              <a:defRPr sz="900">
                <a:solidFill>
                  <a:srgbClr val="E3E9ED"/>
                </a:solidFill>
              </a:defRPr>
            </a:lvl4pPr>
            <a:lvl5pPr lvl="4" algn="ctr" rtl="0">
              <a:lnSpc>
                <a:spcPct val="100000"/>
              </a:lnSpc>
              <a:spcBef>
                <a:spcPts val="0"/>
              </a:spcBef>
              <a:spcAft>
                <a:spcPts val="0"/>
              </a:spcAft>
              <a:buClr>
                <a:srgbClr val="E3E9ED"/>
              </a:buClr>
              <a:buSzPts val="900"/>
              <a:buNone/>
              <a:defRPr sz="900">
                <a:solidFill>
                  <a:srgbClr val="E3E9ED"/>
                </a:solidFill>
              </a:defRPr>
            </a:lvl5pPr>
            <a:lvl6pPr lvl="5" algn="ctr" rtl="0">
              <a:lnSpc>
                <a:spcPct val="100000"/>
              </a:lnSpc>
              <a:spcBef>
                <a:spcPts val="0"/>
              </a:spcBef>
              <a:spcAft>
                <a:spcPts val="0"/>
              </a:spcAft>
              <a:buClr>
                <a:srgbClr val="E3E9ED"/>
              </a:buClr>
              <a:buSzPts val="900"/>
              <a:buNone/>
              <a:defRPr sz="900">
                <a:solidFill>
                  <a:srgbClr val="E3E9ED"/>
                </a:solidFill>
              </a:defRPr>
            </a:lvl6pPr>
            <a:lvl7pPr lvl="6" algn="ctr" rtl="0">
              <a:lnSpc>
                <a:spcPct val="100000"/>
              </a:lnSpc>
              <a:spcBef>
                <a:spcPts val="0"/>
              </a:spcBef>
              <a:spcAft>
                <a:spcPts val="0"/>
              </a:spcAft>
              <a:buClr>
                <a:srgbClr val="E3E9ED"/>
              </a:buClr>
              <a:buSzPts val="900"/>
              <a:buNone/>
              <a:defRPr sz="900">
                <a:solidFill>
                  <a:srgbClr val="E3E9ED"/>
                </a:solidFill>
              </a:defRPr>
            </a:lvl7pPr>
            <a:lvl8pPr lvl="7" algn="ctr" rtl="0">
              <a:lnSpc>
                <a:spcPct val="100000"/>
              </a:lnSpc>
              <a:spcBef>
                <a:spcPts val="0"/>
              </a:spcBef>
              <a:spcAft>
                <a:spcPts val="0"/>
              </a:spcAft>
              <a:buClr>
                <a:srgbClr val="E3E9ED"/>
              </a:buClr>
              <a:buSzPts val="900"/>
              <a:buNone/>
              <a:defRPr sz="900">
                <a:solidFill>
                  <a:srgbClr val="E3E9ED"/>
                </a:solidFill>
              </a:defRPr>
            </a:lvl8pPr>
            <a:lvl9pPr lvl="8" algn="ctr" rtl="0">
              <a:lnSpc>
                <a:spcPct val="100000"/>
              </a:lnSpc>
              <a:spcBef>
                <a:spcPts val="0"/>
              </a:spcBef>
              <a:spcAft>
                <a:spcPts val="0"/>
              </a:spcAft>
              <a:buClr>
                <a:srgbClr val="E3E9ED"/>
              </a:buClr>
              <a:buSzPts val="900"/>
              <a:buNone/>
              <a:defRPr sz="900">
                <a:solidFill>
                  <a:srgbClr val="E3E9ED"/>
                </a:solidFill>
              </a:defRPr>
            </a:lvl9pPr>
          </a:lstStyle>
          <a:p>
            <a:endParaRPr/>
          </a:p>
        </p:txBody>
      </p:sp>
      <p:sp>
        <p:nvSpPr>
          <p:cNvPr id="68" name="Google Shape;68;p11"/>
          <p:cNvSpPr txBox="1">
            <a:spLocks noGrp="1"/>
          </p:cNvSpPr>
          <p:nvPr>
            <p:ph type="subTitle" idx="2"/>
          </p:nvPr>
        </p:nvSpPr>
        <p:spPr>
          <a:xfrm>
            <a:off x="6042106" y="3192125"/>
            <a:ext cx="13941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E3E9ED"/>
              </a:buClr>
              <a:buSzPts val="900"/>
              <a:buNone/>
              <a:defRPr sz="900">
                <a:solidFill>
                  <a:srgbClr val="E3E9ED"/>
                </a:solidFill>
              </a:defRPr>
            </a:lvl1pPr>
            <a:lvl2pPr lvl="1" algn="ctr" rtl="0">
              <a:lnSpc>
                <a:spcPct val="100000"/>
              </a:lnSpc>
              <a:spcBef>
                <a:spcPts val="0"/>
              </a:spcBef>
              <a:spcAft>
                <a:spcPts val="0"/>
              </a:spcAft>
              <a:buClr>
                <a:srgbClr val="E3E9ED"/>
              </a:buClr>
              <a:buSzPts val="900"/>
              <a:buNone/>
              <a:defRPr sz="900">
                <a:solidFill>
                  <a:srgbClr val="E3E9ED"/>
                </a:solidFill>
              </a:defRPr>
            </a:lvl2pPr>
            <a:lvl3pPr lvl="2" algn="ctr" rtl="0">
              <a:lnSpc>
                <a:spcPct val="100000"/>
              </a:lnSpc>
              <a:spcBef>
                <a:spcPts val="0"/>
              </a:spcBef>
              <a:spcAft>
                <a:spcPts val="0"/>
              </a:spcAft>
              <a:buClr>
                <a:srgbClr val="E3E9ED"/>
              </a:buClr>
              <a:buSzPts val="900"/>
              <a:buNone/>
              <a:defRPr sz="900">
                <a:solidFill>
                  <a:srgbClr val="E3E9ED"/>
                </a:solidFill>
              </a:defRPr>
            </a:lvl3pPr>
            <a:lvl4pPr lvl="3" algn="ctr" rtl="0">
              <a:lnSpc>
                <a:spcPct val="100000"/>
              </a:lnSpc>
              <a:spcBef>
                <a:spcPts val="0"/>
              </a:spcBef>
              <a:spcAft>
                <a:spcPts val="0"/>
              </a:spcAft>
              <a:buClr>
                <a:srgbClr val="E3E9ED"/>
              </a:buClr>
              <a:buSzPts val="900"/>
              <a:buNone/>
              <a:defRPr sz="900">
                <a:solidFill>
                  <a:srgbClr val="E3E9ED"/>
                </a:solidFill>
              </a:defRPr>
            </a:lvl4pPr>
            <a:lvl5pPr lvl="4" algn="ctr" rtl="0">
              <a:lnSpc>
                <a:spcPct val="100000"/>
              </a:lnSpc>
              <a:spcBef>
                <a:spcPts val="0"/>
              </a:spcBef>
              <a:spcAft>
                <a:spcPts val="0"/>
              </a:spcAft>
              <a:buClr>
                <a:srgbClr val="E3E9ED"/>
              </a:buClr>
              <a:buSzPts val="900"/>
              <a:buNone/>
              <a:defRPr sz="900">
                <a:solidFill>
                  <a:srgbClr val="E3E9ED"/>
                </a:solidFill>
              </a:defRPr>
            </a:lvl5pPr>
            <a:lvl6pPr lvl="5" algn="ctr" rtl="0">
              <a:lnSpc>
                <a:spcPct val="100000"/>
              </a:lnSpc>
              <a:spcBef>
                <a:spcPts val="0"/>
              </a:spcBef>
              <a:spcAft>
                <a:spcPts val="0"/>
              </a:spcAft>
              <a:buClr>
                <a:srgbClr val="E3E9ED"/>
              </a:buClr>
              <a:buSzPts val="900"/>
              <a:buNone/>
              <a:defRPr sz="900">
                <a:solidFill>
                  <a:srgbClr val="E3E9ED"/>
                </a:solidFill>
              </a:defRPr>
            </a:lvl6pPr>
            <a:lvl7pPr lvl="6" algn="ctr" rtl="0">
              <a:lnSpc>
                <a:spcPct val="100000"/>
              </a:lnSpc>
              <a:spcBef>
                <a:spcPts val="0"/>
              </a:spcBef>
              <a:spcAft>
                <a:spcPts val="0"/>
              </a:spcAft>
              <a:buClr>
                <a:srgbClr val="E3E9ED"/>
              </a:buClr>
              <a:buSzPts val="900"/>
              <a:buNone/>
              <a:defRPr sz="900">
                <a:solidFill>
                  <a:srgbClr val="E3E9ED"/>
                </a:solidFill>
              </a:defRPr>
            </a:lvl7pPr>
            <a:lvl8pPr lvl="7" algn="ctr" rtl="0">
              <a:lnSpc>
                <a:spcPct val="100000"/>
              </a:lnSpc>
              <a:spcBef>
                <a:spcPts val="0"/>
              </a:spcBef>
              <a:spcAft>
                <a:spcPts val="0"/>
              </a:spcAft>
              <a:buClr>
                <a:srgbClr val="E3E9ED"/>
              </a:buClr>
              <a:buSzPts val="900"/>
              <a:buNone/>
              <a:defRPr sz="900">
                <a:solidFill>
                  <a:srgbClr val="E3E9ED"/>
                </a:solidFill>
              </a:defRPr>
            </a:lvl8pPr>
            <a:lvl9pPr lvl="8" algn="ctr" rtl="0">
              <a:lnSpc>
                <a:spcPct val="100000"/>
              </a:lnSpc>
              <a:spcBef>
                <a:spcPts val="0"/>
              </a:spcBef>
              <a:spcAft>
                <a:spcPts val="0"/>
              </a:spcAft>
              <a:buClr>
                <a:srgbClr val="E3E9ED"/>
              </a:buClr>
              <a:buSzPts val="900"/>
              <a:buNone/>
              <a:defRPr sz="900">
                <a:solidFill>
                  <a:srgbClr val="E3E9ED"/>
                </a:solidFill>
              </a:defRPr>
            </a:lvl9pPr>
          </a:lstStyle>
          <a:p>
            <a:endParaRPr/>
          </a:p>
        </p:txBody>
      </p:sp>
      <p:sp>
        <p:nvSpPr>
          <p:cNvPr id="69" name="Google Shape;69;p11"/>
          <p:cNvSpPr txBox="1">
            <a:spLocks noGrp="1"/>
          </p:cNvSpPr>
          <p:nvPr>
            <p:ph type="subTitle" idx="3"/>
          </p:nvPr>
        </p:nvSpPr>
        <p:spPr>
          <a:xfrm>
            <a:off x="1707794" y="3891050"/>
            <a:ext cx="13941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E3E9ED"/>
              </a:buClr>
              <a:buSzPts val="900"/>
              <a:buNone/>
              <a:defRPr sz="900">
                <a:solidFill>
                  <a:srgbClr val="E3E9ED"/>
                </a:solidFill>
              </a:defRPr>
            </a:lvl1pPr>
            <a:lvl2pPr lvl="1" algn="ctr" rtl="0">
              <a:lnSpc>
                <a:spcPct val="100000"/>
              </a:lnSpc>
              <a:spcBef>
                <a:spcPts val="0"/>
              </a:spcBef>
              <a:spcAft>
                <a:spcPts val="0"/>
              </a:spcAft>
              <a:buClr>
                <a:srgbClr val="E3E9ED"/>
              </a:buClr>
              <a:buSzPts val="900"/>
              <a:buNone/>
              <a:defRPr sz="900">
                <a:solidFill>
                  <a:srgbClr val="E3E9ED"/>
                </a:solidFill>
              </a:defRPr>
            </a:lvl2pPr>
            <a:lvl3pPr lvl="2" algn="ctr" rtl="0">
              <a:lnSpc>
                <a:spcPct val="100000"/>
              </a:lnSpc>
              <a:spcBef>
                <a:spcPts val="0"/>
              </a:spcBef>
              <a:spcAft>
                <a:spcPts val="0"/>
              </a:spcAft>
              <a:buClr>
                <a:srgbClr val="E3E9ED"/>
              </a:buClr>
              <a:buSzPts val="900"/>
              <a:buNone/>
              <a:defRPr sz="900">
                <a:solidFill>
                  <a:srgbClr val="E3E9ED"/>
                </a:solidFill>
              </a:defRPr>
            </a:lvl3pPr>
            <a:lvl4pPr lvl="3" algn="ctr" rtl="0">
              <a:lnSpc>
                <a:spcPct val="100000"/>
              </a:lnSpc>
              <a:spcBef>
                <a:spcPts val="0"/>
              </a:spcBef>
              <a:spcAft>
                <a:spcPts val="0"/>
              </a:spcAft>
              <a:buClr>
                <a:srgbClr val="E3E9ED"/>
              </a:buClr>
              <a:buSzPts val="900"/>
              <a:buNone/>
              <a:defRPr sz="900">
                <a:solidFill>
                  <a:srgbClr val="E3E9ED"/>
                </a:solidFill>
              </a:defRPr>
            </a:lvl4pPr>
            <a:lvl5pPr lvl="4" algn="ctr" rtl="0">
              <a:lnSpc>
                <a:spcPct val="100000"/>
              </a:lnSpc>
              <a:spcBef>
                <a:spcPts val="0"/>
              </a:spcBef>
              <a:spcAft>
                <a:spcPts val="0"/>
              </a:spcAft>
              <a:buClr>
                <a:srgbClr val="E3E9ED"/>
              </a:buClr>
              <a:buSzPts val="900"/>
              <a:buNone/>
              <a:defRPr sz="900">
                <a:solidFill>
                  <a:srgbClr val="E3E9ED"/>
                </a:solidFill>
              </a:defRPr>
            </a:lvl5pPr>
            <a:lvl6pPr lvl="5" algn="ctr" rtl="0">
              <a:lnSpc>
                <a:spcPct val="100000"/>
              </a:lnSpc>
              <a:spcBef>
                <a:spcPts val="0"/>
              </a:spcBef>
              <a:spcAft>
                <a:spcPts val="0"/>
              </a:spcAft>
              <a:buClr>
                <a:srgbClr val="E3E9ED"/>
              </a:buClr>
              <a:buSzPts val="900"/>
              <a:buNone/>
              <a:defRPr sz="900">
                <a:solidFill>
                  <a:srgbClr val="E3E9ED"/>
                </a:solidFill>
              </a:defRPr>
            </a:lvl6pPr>
            <a:lvl7pPr lvl="6" algn="ctr" rtl="0">
              <a:lnSpc>
                <a:spcPct val="100000"/>
              </a:lnSpc>
              <a:spcBef>
                <a:spcPts val="0"/>
              </a:spcBef>
              <a:spcAft>
                <a:spcPts val="0"/>
              </a:spcAft>
              <a:buClr>
                <a:srgbClr val="E3E9ED"/>
              </a:buClr>
              <a:buSzPts val="900"/>
              <a:buNone/>
              <a:defRPr sz="900">
                <a:solidFill>
                  <a:srgbClr val="E3E9ED"/>
                </a:solidFill>
              </a:defRPr>
            </a:lvl7pPr>
            <a:lvl8pPr lvl="7" algn="ctr" rtl="0">
              <a:lnSpc>
                <a:spcPct val="100000"/>
              </a:lnSpc>
              <a:spcBef>
                <a:spcPts val="0"/>
              </a:spcBef>
              <a:spcAft>
                <a:spcPts val="0"/>
              </a:spcAft>
              <a:buClr>
                <a:srgbClr val="E3E9ED"/>
              </a:buClr>
              <a:buSzPts val="900"/>
              <a:buNone/>
              <a:defRPr sz="900">
                <a:solidFill>
                  <a:srgbClr val="E3E9ED"/>
                </a:solidFill>
              </a:defRPr>
            </a:lvl8pPr>
            <a:lvl9pPr lvl="8" algn="ctr" rtl="0">
              <a:lnSpc>
                <a:spcPct val="100000"/>
              </a:lnSpc>
              <a:spcBef>
                <a:spcPts val="0"/>
              </a:spcBef>
              <a:spcAft>
                <a:spcPts val="0"/>
              </a:spcAft>
              <a:buClr>
                <a:srgbClr val="E3E9ED"/>
              </a:buClr>
              <a:buSzPts val="900"/>
              <a:buNone/>
              <a:defRPr sz="900">
                <a:solidFill>
                  <a:srgbClr val="E3E9ED"/>
                </a:solidFill>
              </a:defRPr>
            </a:lvl9pPr>
          </a:lstStyle>
          <a:p>
            <a:endParaRPr/>
          </a:p>
        </p:txBody>
      </p:sp>
      <p:sp>
        <p:nvSpPr>
          <p:cNvPr id="70" name="Google Shape;70;p11"/>
          <p:cNvSpPr txBox="1">
            <a:spLocks noGrp="1"/>
          </p:cNvSpPr>
          <p:nvPr>
            <p:ph type="ctrTitle"/>
          </p:nvPr>
        </p:nvSpPr>
        <p:spPr>
          <a:xfrm>
            <a:off x="3533994" y="3422225"/>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1pPr>
            <a:lvl2pPr lvl="1"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2pPr>
            <a:lvl3pPr lvl="2"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3pPr>
            <a:lvl4pPr lvl="3"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4pPr>
            <a:lvl5pPr lvl="4"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5pPr>
            <a:lvl6pPr lvl="5"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6pPr>
            <a:lvl7pPr lvl="6"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7pPr>
            <a:lvl8pPr lvl="7"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8pPr>
            <a:lvl9pPr lvl="8"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9pPr>
          </a:lstStyle>
          <a:p>
            <a:endParaRPr/>
          </a:p>
        </p:txBody>
      </p:sp>
      <p:sp>
        <p:nvSpPr>
          <p:cNvPr id="71" name="Google Shape;71;p11"/>
          <p:cNvSpPr txBox="1">
            <a:spLocks noGrp="1"/>
          </p:cNvSpPr>
          <p:nvPr>
            <p:ph type="ctrTitle" idx="4"/>
          </p:nvPr>
        </p:nvSpPr>
        <p:spPr>
          <a:xfrm>
            <a:off x="5701156" y="3096475"/>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1pPr>
            <a:lvl2pPr lvl="1"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2pPr>
            <a:lvl3pPr lvl="2"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3pPr>
            <a:lvl4pPr lvl="3"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4pPr>
            <a:lvl5pPr lvl="4"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5pPr>
            <a:lvl6pPr lvl="5"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6pPr>
            <a:lvl7pPr lvl="6"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7pPr>
            <a:lvl8pPr lvl="7"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8pPr>
            <a:lvl9pPr lvl="8"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9pPr>
          </a:lstStyle>
          <a:p>
            <a:endParaRPr/>
          </a:p>
        </p:txBody>
      </p:sp>
      <p:sp>
        <p:nvSpPr>
          <p:cNvPr id="72" name="Google Shape;72;p11"/>
          <p:cNvSpPr txBox="1">
            <a:spLocks noGrp="1"/>
          </p:cNvSpPr>
          <p:nvPr>
            <p:ph type="ctrTitle" idx="5"/>
          </p:nvPr>
        </p:nvSpPr>
        <p:spPr>
          <a:xfrm>
            <a:off x="1366844" y="3789650"/>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1pPr>
            <a:lvl2pPr lvl="1"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2pPr>
            <a:lvl3pPr lvl="2"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3pPr>
            <a:lvl4pPr lvl="3"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4pPr>
            <a:lvl5pPr lvl="4"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5pPr>
            <a:lvl6pPr lvl="5"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6pPr>
            <a:lvl7pPr lvl="6"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7pPr>
            <a:lvl8pPr lvl="7"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8pPr>
            <a:lvl9pPr lvl="8"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9pPr>
          </a:lstStyle>
          <a:p>
            <a:endParaRPr/>
          </a:p>
        </p:txBody>
      </p:sp>
      <p:sp>
        <p:nvSpPr>
          <p:cNvPr id="73" name="Google Shape;73;p11"/>
          <p:cNvSpPr txBox="1">
            <a:spLocks noGrp="1"/>
          </p:cNvSpPr>
          <p:nvPr>
            <p:ph type="ctrTitle" idx="6"/>
          </p:nvPr>
        </p:nvSpPr>
        <p:spPr>
          <a:xfrm>
            <a:off x="311700" y="644550"/>
            <a:ext cx="8520600" cy="606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 IMAGE 2">
  <p:cSld name="TITLE_1_1_1_2_2">
    <p:bg>
      <p:bgPr>
        <a:gradFill>
          <a:gsLst>
            <a:gs pos="0">
              <a:srgbClr val="052643"/>
            </a:gs>
            <a:gs pos="100000">
              <a:srgbClr val="041523"/>
            </a:gs>
          </a:gsLst>
          <a:path path="circle">
            <a:fillToRect l="50000" t="50000" r="50000" b="50000"/>
          </a:path>
          <a:tileRect/>
        </a:gradFill>
        <a:effectLst/>
      </p:bgPr>
    </p:bg>
    <p:spTree>
      <p:nvGrpSpPr>
        <p:cNvPr id="1" name="Shape 82"/>
        <p:cNvGrpSpPr/>
        <p:nvPr/>
      </p:nvGrpSpPr>
      <p:grpSpPr>
        <a:xfrm>
          <a:off x="0" y="0"/>
          <a:ext cx="0" cy="0"/>
          <a:chOff x="0" y="0"/>
          <a:chExt cx="0" cy="0"/>
        </a:xfrm>
      </p:grpSpPr>
      <p:sp>
        <p:nvSpPr>
          <p:cNvPr id="83" name="Google Shape;83;p13"/>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ABLE OF CONTENT">
  <p:cSld name="TITLE_1">
    <p:bg>
      <p:bgPr>
        <a:gradFill>
          <a:gsLst>
            <a:gs pos="0">
              <a:srgbClr val="052643"/>
            </a:gs>
            <a:gs pos="100000">
              <a:srgbClr val="041523"/>
            </a:gs>
          </a:gsLst>
          <a:path path="circle">
            <a:fillToRect l="50000" t="50000" r="50000" b="50000"/>
          </a:path>
          <a:tileRect/>
        </a:grad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
        <p:nvSpPr>
          <p:cNvPr id="13" name="Google Shape;13;p3"/>
          <p:cNvSpPr txBox="1">
            <a:spLocks noGrp="1"/>
          </p:cNvSpPr>
          <p:nvPr>
            <p:ph type="subTitle" idx="1"/>
          </p:nvPr>
        </p:nvSpPr>
        <p:spPr>
          <a:xfrm>
            <a:off x="6411225" y="2121900"/>
            <a:ext cx="1889400" cy="502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48FFD5"/>
              </a:buClr>
              <a:buSzPts val="900"/>
              <a:buNone/>
              <a:defRPr sz="900">
                <a:solidFill>
                  <a:srgbClr val="48FFD5"/>
                </a:solidFill>
              </a:defRPr>
            </a:lvl1pPr>
            <a:lvl2pPr lvl="1" algn="ctr" rtl="0">
              <a:lnSpc>
                <a:spcPct val="100000"/>
              </a:lnSpc>
              <a:spcBef>
                <a:spcPts val="0"/>
              </a:spcBef>
              <a:spcAft>
                <a:spcPts val="0"/>
              </a:spcAft>
              <a:buClr>
                <a:srgbClr val="48FFD5"/>
              </a:buClr>
              <a:buSzPts val="900"/>
              <a:buNone/>
              <a:defRPr sz="900">
                <a:solidFill>
                  <a:srgbClr val="48FFD5"/>
                </a:solidFill>
              </a:defRPr>
            </a:lvl2pPr>
            <a:lvl3pPr lvl="2" algn="ctr" rtl="0">
              <a:lnSpc>
                <a:spcPct val="100000"/>
              </a:lnSpc>
              <a:spcBef>
                <a:spcPts val="0"/>
              </a:spcBef>
              <a:spcAft>
                <a:spcPts val="0"/>
              </a:spcAft>
              <a:buClr>
                <a:srgbClr val="48FFD5"/>
              </a:buClr>
              <a:buSzPts val="900"/>
              <a:buNone/>
              <a:defRPr sz="900">
                <a:solidFill>
                  <a:srgbClr val="48FFD5"/>
                </a:solidFill>
              </a:defRPr>
            </a:lvl3pPr>
            <a:lvl4pPr lvl="3" algn="ctr" rtl="0">
              <a:lnSpc>
                <a:spcPct val="100000"/>
              </a:lnSpc>
              <a:spcBef>
                <a:spcPts val="0"/>
              </a:spcBef>
              <a:spcAft>
                <a:spcPts val="0"/>
              </a:spcAft>
              <a:buClr>
                <a:srgbClr val="48FFD5"/>
              </a:buClr>
              <a:buSzPts val="900"/>
              <a:buNone/>
              <a:defRPr sz="900">
                <a:solidFill>
                  <a:srgbClr val="48FFD5"/>
                </a:solidFill>
              </a:defRPr>
            </a:lvl4pPr>
            <a:lvl5pPr lvl="4" algn="ctr" rtl="0">
              <a:lnSpc>
                <a:spcPct val="100000"/>
              </a:lnSpc>
              <a:spcBef>
                <a:spcPts val="0"/>
              </a:spcBef>
              <a:spcAft>
                <a:spcPts val="0"/>
              </a:spcAft>
              <a:buClr>
                <a:srgbClr val="48FFD5"/>
              </a:buClr>
              <a:buSzPts val="900"/>
              <a:buNone/>
              <a:defRPr sz="900">
                <a:solidFill>
                  <a:srgbClr val="48FFD5"/>
                </a:solidFill>
              </a:defRPr>
            </a:lvl5pPr>
            <a:lvl6pPr lvl="5" algn="ctr" rtl="0">
              <a:lnSpc>
                <a:spcPct val="100000"/>
              </a:lnSpc>
              <a:spcBef>
                <a:spcPts val="0"/>
              </a:spcBef>
              <a:spcAft>
                <a:spcPts val="0"/>
              </a:spcAft>
              <a:buClr>
                <a:srgbClr val="48FFD5"/>
              </a:buClr>
              <a:buSzPts val="900"/>
              <a:buNone/>
              <a:defRPr sz="900">
                <a:solidFill>
                  <a:srgbClr val="48FFD5"/>
                </a:solidFill>
              </a:defRPr>
            </a:lvl6pPr>
            <a:lvl7pPr lvl="6" algn="ctr" rtl="0">
              <a:lnSpc>
                <a:spcPct val="100000"/>
              </a:lnSpc>
              <a:spcBef>
                <a:spcPts val="0"/>
              </a:spcBef>
              <a:spcAft>
                <a:spcPts val="0"/>
              </a:spcAft>
              <a:buClr>
                <a:srgbClr val="48FFD5"/>
              </a:buClr>
              <a:buSzPts val="900"/>
              <a:buNone/>
              <a:defRPr sz="900">
                <a:solidFill>
                  <a:srgbClr val="48FFD5"/>
                </a:solidFill>
              </a:defRPr>
            </a:lvl7pPr>
            <a:lvl8pPr lvl="7" algn="ctr" rtl="0">
              <a:lnSpc>
                <a:spcPct val="100000"/>
              </a:lnSpc>
              <a:spcBef>
                <a:spcPts val="0"/>
              </a:spcBef>
              <a:spcAft>
                <a:spcPts val="0"/>
              </a:spcAft>
              <a:buClr>
                <a:srgbClr val="48FFD5"/>
              </a:buClr>
              <a:buSzPts val="900"/>
              <a:buNone/>
              <a:defRPr sz="900">
                <a:solidFill>
                  <a:srgbClr val="48FFD5"/>
                </a:solidFill>
              </a:defRPr>
            </a:lvl8pPr>
            <a:lvl9pPr lvl="8" algn="ctr" rtl="0">
              <a:lnSpc>
                <a:spcPct val="100000"/>
              </a:lnSpc>
              <a:spcBef>
                <a:spcPts val="0"/>
              </a:spcBef>
              <a:spcAft>
                <a:spcPts val="0"/>
              </a:spcAft>
              <a:buClr>
                <a:srgbClr val="48FFD5"/>
              </a:buClr>
              <a:buSzPts val="900"/>
              <a:buNone/>
              <a:defRPr sz="900">
                <a:solidFill>
                  <a:srgbClr val="48FFD5"/>
                </a:solidFill>
              </a:defRPr>
            </a:lvl9pPr>
          </a:lstStyle>
          <a:p>
            <a:endParaRPr/>
          </a:p>
        </p:txBody>
      </p:sp>
      <p:sp>
        <p:nvSpPr>
          <p:cNvPr id="14" name="Google Shape;14;p3"/>
          <p:cNvSpPr txBox="1">
            <a:spLocks noGrp="1"/>
          </p:cNvSpPr>
          <p:nvPr>
            <p:ph type="title" idx="2" hasCustomPrompt="1"/>
          </p:nvPr>
        </p:nvSpPr>
        <p:spPr>
          <a:xfrm>
            <a:off x="5167125" y="1901250"/>
            <a:ext cx="1176900" cy="6066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15" name="Google Shape;15;p3"/>
          <p:cNvSpPr txBox="1">
            <a:spLocks noGrp="1"/>
          </p:cNvSpPr>
          <p:nvPr>
            <p:ph type="subTitle" idx="3"/>
          </p:nvPr>
        </p:nvSpPr>
        <p:spPr>
          <a:xfrm>
            <a:off x="6411225" y="3046600"/>
            <a:ext cx="1889400" cy="502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48FFD5"/>
              </a:buClr>
              <a:buSzPts val="900"/>
              <a:buNone/>
              <a:defRPr sz="900">
                <a:solidFill>
                  <a:srgbClr val="48FFD5"/>
                </a:solidFill>
              </a:defRPr>
            </a:lvl1pPr>
            <a:lvl2pPr lvl="1" algn="ctr" rtl="0">
              <a:lnSpc>
                <a:spcPct val="100000"/>
              </a:lnSpc>
              <a:spcBef>
                <a:spcPts val="0"/>
              </a:spcBef>
              <a:spcAft>
                <a:spcPts val="0"/>
              </a:spcAft>
              <a:buClr>
                <a:srgbClr val="48FFD5"/>
              </a:buClr>
              <a:buSzPts val="900"/>
              <a:buNone/>
              <a:defRPr sz="900">
                <a:solidFill>
                  <a:srgbClr val="48FFD5"/>
                </a:solidFill>
              </a:defRPr>
            </a:lvl2pPr>
            <a:lvl3pPr lvl="2" algn="ctr" rtl="0">
              <a:lnSpc>
                <a:spcPct val="100000"/>
              </a:lnSpc>
              <a:spcBef>
                <a:spcPts val="0"/>
              </a:spcBef>
              <a:spcAft>
                <a:spcPts val="0"/>
              </a:spcAft>
              <a:buClr>
                <a:srgbClr val="48FFD5"/>
              </a:buClr>
              <a:buSzPts val="900"/>
              <a:buNone/>
              <a:defRPr sz="900">
                <a:solidFill>
                  <a:srgbClr val="48FFD5"/>
                </a:solidFill>
              </a:defRPr>
            </a:lvl3pPr>
            <a:lvl4pPr lvl="3" algn="ctr" rtl="0">
              <a:lnSpc>
                <a:spcPct val="100000"/>
              </a:lnSpc>
              <a:spcBef>
                <a:spcPts val="0"/>
              </a:spcBef>
              <a:spcAft>
                <a:spcPts val="0"/>
              </a:spcAft>
              <a:buClr>
                <a:srgbClr val="48FFD5"/>
              </a:buClr>
              <a:buSzPts val="900"/>
              <a:buNone/>
              <a:defRPr sz="900">
                <a:solidFill>
                  <a:srgbClr val="48FFD5"/>
                </a:solidFill>
              </a:defRPr>
            </a:lvl4pPr>
            <a:lvl5pPr lvl="4" algn="ctr" rtl="0">
              <a:lnSpc>
                <a:spcPct val="100000"/>
              </a:lnSpc>
              <a:spcBef>
                <a:spcPts val="0"/>
              </a:spcBef>
              <a:spcAft>
                <a:spcPts val="0"/>
              </a:spcAft>
              <a:buClr>
                <a:srgbClr val="48FFD5"/>
              </a:buClr>
              <a:buSzPts val="900"/>
              <a:buNone/>
              <a:defRPr sz="900">
                <a:solidFill>
                  <a:srgbClr val="48FFD5"/>
                </a:solidFill>
              </a:defRPr>
            </a:lvl5pPr>
            <a:lvl6pPr lvl="5" algn="ctr" rtl="0">
              <a:lnSpc>
                <a:spcPct val="100000"/>
              </a:lnSpc>
              <a:spcBef>
                <a:spcPts val="0"/>
              </a:spcBef>
              <a:spcAft>
                <a:spcPts val="0"/>
              </a:spcAft>
              <a:buClr>
                <a:srgbClr val="48FFD5"/>
              </a:buClr>
              <a:buSzPts val="900"/>
              <a:buNone/>
              <a:defRPr sz="900">
                <a:solidFill>
                  <a:srgbClr val="48FFD5"/>
                </a:solidFill>
              </a:defRPr>
            </a:lvl6pPr>
            <a:lvl7pPr lvl="6" algn="ctr" rtl="0">
              <a:lnSpc>
                <a:spcPct val="100000"/>
              </a:lnSpc>
              <a:spcBef>
                <a:spcPts val="0"/>
              </a:spcBef>
              <a:spcAft>
                <a:spcPts val="0"/>
              </a:spcAft>
              <a:buClr>
                <a:srgbClr val="48FFD5"/>
              </a:buClr>
              <a:buSzPts val="900"/>
              <a:buNone/>
              <a:defRPr sz="900">
                <a:solidFill>
                  <a:srgbClr val="48FFD5"/>
                </a:solidFill>
              </a:defRPr>
            </a:lvl7pPr>
            <a:lvl8pPr lvl="7" algn="ctr" rtl="0">
              <a:lnSpc>
                <a:spcPct val="100000"/>
              </a:lnSpc>
              <a:spcBef>
                <a:spcPts val="0"/>
              </a:spcBef>
              <a:spcAft>
                <a:spcPts val="0"/>
              </a:spcAft>
              <a:buClr>
                <a:srgbClr val="48FFD5"/>
              </a:buClr>
              <a:buSzPts val="900"/>
              <a:buNone/>
              <a:defRPr sz="900">
                <a:solidFill>
                  <a:srgbClr val="48FFD5"/>
                </a:solidFill>
              </a:defRPr>
            </a:lvl8pPr>
            <a:lvl9pPr lvl="8" algn="ctr" rtl="0">
              <a:lnSpc>
                <a:spcPct val="100000"/>
              </a:lnSpc>
              <a:spcBef>
                <a:spcPts val="0"/>
              </a:spcBef>
              <a:spcAft>
                <a:spcPts val="0"/>
              </a:spcAft>
              <a:buClr>
                <a:srgbClr val="48FFD5"/>
              </a:buClr>
              <a:buSzPts val="900"/>
              <a:buNone/>
              <a:defRPr sz="900">
                <a:solidFill>
                  <a:srgbClr val="48FFD5"/>
                </a:solidFill>
              </a:defRPr>
            </a:lvl9pPr>
          </a:lstStyle>
          <a:p>
            <a:endParaRPr/>
          </a:p>
        </p:txBody>
      </p:sp>
      <p:sp>
        <p:nvSpPr>
          <p:cNvPr id="16" name="Google Shape;16;p3"/>
          <p:cNvSpPr txBox="1">
            <a:spLocks noGrp="1"/>
          </p:cNvSpPr>
          <p:nvPr>
            <p:ph type="title" idx="4" hasCustomPrompt="1"/>
          </p:nvPr>
        </p:nvSpPr>
        <p:spPr>
          <a:xfrm>
            <a:off x="5167125" y="2797975"/>
            <a:ext cx="1176900" cy="6066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17" name="Google Shape;17;p3"/>
          <p:cNvSpPr txBox="1">
            <a:spLocks noGrp="1"/>
          </p:cNvSpPr>
          <p:nvPr>
            <p:ph type="subTitle" idx="5"/>
          </p:nvPr>
        </p:nvSpPr>
        <p:spPr>
          <a:xfrm>
            <a:off x="6411225" y="3935450"/>
            <a:ext cx="1889400" cy="502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48FFD5"/>
              </a:buClr>
              <a:buSzPts val="900"/>
              <a:buNone/>
              <a:defRPr sz="900">
                <a:solidFill>
                  <a:srgbClr val="48FFD5"/>
                </a:solidFill>
              </a:defRPr>
            </a:lvl1pPr>
            <a:lvl2pPr lvl="1" algn="ctr" rtl="0">
              <a:lnSpc>
                <a:spcPct val="100000"/>
              </a:lnSpc>
              <a:spcBef>
                <a:spcPts val="0"/>
              </a:spcBef>
              <a:spcAft>
                <a:spcPts val="0"/>
              </a:spcAft>
              <a:buClr>
                <a:srgbClr val="48FFD5"/>
              </a:buClr>
              <a:buSzPts val="900"/>
              <a:buNone/>
              <a:defRPr sz="900">
                <a:solidFill>
                  <a:srgbClr val="48FFD5"/>
                </a:solidFill>
              </a:defRPr>
            </a:lvl2pPr>
            <a:lvl3pPr lvl="2" algn="ctr" rtl="0">
              <a:lnSpc>
                <a:spcPct val="100000"/>
              </a:lnSpc>
              <a:spcBef>
                <a:spcPts val="0"/>
              </a:spcBef>
              <a:spcAft>
                <a:spcPts val="0"/>
              </a:spcAft>
              <a:buClr>
                <a:srgbClr val="48FFD5"/>
              </a:buClr>
              <a:buSzPts val="900"/>
              <a:buNone/>
              <a:defRPr sz="900">
                <a:solidFill>
                  <a:srgbClr val="48FFD5"/>
                </a:solidFill>
              </a:defRPr>
            </a:lvl3pPr>
            <a:lvl4pPr lvl="3" algn="ctr" rtl="0">
              <a:lnSpc>
                <a:spcPct val="100000"/>
              </a:lnSpc>
              <a:spcBef>
                <a:spcPts val="0"/>
              </a:spcBef>
              <a:spcAft>
                <a:spcPts val="0"/>
              </a:spcAft>
              <a:buClr>
                <a:srgbClr val="48FFD5"/>
              </a:buClr>
              <a:buSzPts val="900"/>
              <a:buNone/>
              <a:defRPr sz="900">
                <a:solidFill>
                  <a:srgbClr val="48FFD5"/>
                </a:solidFill>
              </a:defRPr>
            </a:lvl4pPr>
            <a:lvl5pPr lvl="4" algn="ctr" rtl="0">
              <a:lnSpc>
                <a:spcPct val="100000"/>
              </a:lnSpc>
              <a:spcBef>
                <a:spcPts val="0"/>
              </a:spcBef>
              <a:spcAft>
                <a:spcPts val="0"/>
              </a:spcAft>
              <a:buClr>
                <a:srgbClr val="48FFD5"/>
              </a:buClr>
              <a:buSzPts val="900"/>
              <a:buNone/>
              <a:defRPr sz="900">
                <a:solidFill>
                  <a:srgbClr val="48FFD5"/>
                </a:solidFill>
              </a:defRPr>
            </a:lvl5pPr>
            <a:lvl6pPr lvl="5" algn="ctr" rtl="0">
              <a:lnSpc>
                <a:spcPct val="100000"/>
              </a:lnSpc>
              <a:spcBef>
                <a:spcPts val="0"/>
              </a:spcBef>
              <a:spcAft>
                <a:spcPts val="0"/>
              </a:spcAft>
              <a:buClr>
                <a:srgbClr val="48FFD5"/>
              </a:buClr>
              <a:buSzPts val="900"/>
              <a:buNone/>
              <a:defRPr sz="900">
                <a:solidFill>
                  <a:srgbClr val="48FFD5"/>
                </a:solidFill>
              </a:defRPr>
            </a:lvl6pPr>
            <a:lvl7pPr lvl="6" algn="ctr" rtl="0">
              <a:lnSpc>
                <a:spcPct val="100000"/>
              </a:lnSpc>
              <a:spcBef>
                <a:spcPts val="0"/>
              </a:spcBef>
              <a:spcAft>
                <a:spcPts val="0"/>
              </a:spcAft>
              <a:buClr>
                <a:srgbClr val="48FFD5"/>
              </a:buClr>
              <a:buSzPts val="900"/>
              <a:buNone/>
              <a:defRPr sz="900">
                <a:solidFill>
                  <a:srgbClr val="48FFD5"/>
                </a:solidFill>
              </a:defRPr>
            </a:lvl7pPr>
            <a:lvl8pPr lvl="7" algn="ctr" rtl="0">
              <a:lnSpc>
                <a:spcPct val="100000"/>
              </a:lnSpc>
              <a:spcBef>
                <a:spcPts val="0"/>
              </a:spcBef>
              <a:spcAft>
                <a:spcPts val="0"/>
              </a:spcAft>
              <a:buClr>
                <a:srgbClr val="48FFD5"/>
              </a:buClr>
              <a:buSzPts val="900"/>
              <a:buNone/>
              <a:defRPr sz="900">
                <a:solidFill>
                  <a:srgbClr val="48FFD5"/>
                </a:solidFill>
              </a:defRPr>
            </a:lvl8pPr>
            <a:lvl9pPr lvl="8" algn="ctr" rtl="0">
              <a:lnSpc>
                <a:spcPct val="100000"/>
              </a:lnSpc>
              <a:spcBef>
                <a:spcPts val="0"/>
              </a:spcBef>
              <a:spcAft>
                <a:spcPts val="0"/>
              </a:spcAft>
              <a:buClr>
                <a:srgbClr val="48FFD5"/>
              </a:buClr>
              <a:buSzPts val="900"/>
              <a:buNone/>
              <a:defRPr sz="900">
                <a:solidFill>
                  <a:srgbClr val="48FFD5"/>
                </a:solidFill>
              </a:defRPr>
            </a:lvl9pPr>
          </a:lstStyle>
          <a:p>
            <a:endParaRPr/>
          </a:p>
        </p:txBody>
      </p:sp>
      <p:sp>
        <p:nvSpPr>
          <p:cNvPr id="18" name="Google Shape;18;p3"/>
          <p:cNvSpPr txBox="1">
            <a:spLocks noGrp="1"/>
          </p:cNvSpPr>
          <p:nvPr>
            <p:ph type="title" idx="6" hasCustomPrompt="1"/>
          </p:nvPr>
        </p:nvSpPr>
        <p:spPr>
          <a:xfrm>
            <a:off x="5167125" y="3694700"/>
            <a:ext cx="1176900" cy="6066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19" name="Google Shape;19;p3"/>
          <p:cNvSpPr txBox="1">
            <a:spLocks noGrp="1"/>
          </p:cNvSpPr>
          <p:nvPr>
            <p:ph type="subTitle" idx="7"/>
          </p:nvPr>
        </p:nvSpPr>
        <p:spPr>
          <a:xfrm>
            <a:off x="725750" y="2121900"/>
            <a:ext cx="2010000" cy="5025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48FFD5"/>
              </a:buClr>
              <a:buSzPts val="900"/>
              <a:buNone/>
              <a:defRPr sz="900">
                <a:solidFill>
                  <a:srgbClr val="48FFD5"/>
                </a:solidFill>
              </a:defRPr>
            </a:lvl1pPr>
            <a:lvl2pPr lvl="1" algn="r" rtl="0">
              <a:lnSpc>
                <a:spcPct val="100000"/>
              </a:lnSpc>
              <a:spcBef>
                <a:spcPts val="0"/>
              </a:spcBef>
              <a:spcAft>
                <a:spcPts val="0"/>
              </a:spcAft>
              <a:buClr>
                <a:srgbClr val="48FFD5"/>
              </a:buClr>
              <a:buSzPts val="900"/>
              <a:buNone/>
              <a:defRPr sz="900">
                <a:solidFill>
                  <a:srgbClr val="48FFD5"/>
                </a:solidFill>
              </a:defRPr>
            </a:lvl2pPr>
            <a:lvl3pPr lvl="2" algn="r" rtl="0">
              <a:lnSpc>
                <a:spcPct val="100000"/>
              </a:lnSpc>
              <a:spcBef>
                <a:spcPts val="0"/>
              </a:spcBef>
              <a:spcAft>
                <a:spcPts val="0"/>
              </a:spcAft>
              <a:buClr>
                <a:srgbClr val="48FFD5"/>
              </a:buClr>
              <a:buSzPts val="900"/>
              <a:buNone/>
              <a:defRPr sz="900">
                <a:solidFill>
                  <a:srgbClr val="48FFD5"/>
                </a:solidFill>
              </a:defRPr>
            </a:lvl3pPr>
            <a:lvl4pPr lvl="3" algn="r" rtl="0">
              <a:lnSpc>
                <a:spcPct val="100000"/>
              </a:lnSpc>
              <a:spcBef>
                <a:spcPts val="0"/>
              </a:spcBef>
              <a:spcAft>
                <a:spcPts val="0"/>
              </a:spcAft>
              <a:buClr>
                <a:srgbClr val="48FFD5"/>
              </a:buClr>
              <a:buSzPts val="900"/>
              <a:buNone/>
              <a:defRPr sz="900">
                <a:solidFill>
                  <a:srgbClr val="48FFD5"/>
                </a:solidFill>
              </a:defRPr>
            </a:lvl4pPr>
            <a:lvl5pPr lvl="4" algn="r" rtl="0">
              <a:lnSpc>
                <a:spcPct val="100000"/>
              </a:lnSpc>
              <a:spcBef>
                <a:spcPts val="0"/>
              </a:spcBef>
              <a:spcAft>
                <a:spcPts val="0"/>
              </a:spcAft>
              <a:buClr>
                <a:srgbClr val="48FFD5"/>
              </a:buClr>
              <a:buSzPts val="900"/>
              <a:buNone/>
              <a:defRPr sz="900">
                <a:solidFill>
                  <a:srgbClr val="48FFD5"/>
                </a:solidFill>
              </a:defRPr>
            </a:lvl5pPr>
            <a:lvl6pPr lvl="5" algn="r" rtl="0">
              <a:lnSpc>
                <a:spcPct val="100000"/>
              </a:lnSpc>
              <a:spcBef>
                <a:spcPts val="0"/>
              </a:spcBef>
              <a:spcAft>
                <a:spcPts val="0"/>
              </a:spcAft>
              <a:buClr>
                <a:srgbClr val="48FFD5"/>
              </a:buClr>
              <a:buSzPts val="900"/>
              <a:buNone/>
              <a:defRPr sz="900">
                <a:solidFill>
                  <a:srgbClr val="48FFD5"/>
                </a:solidFill>
              </a:defRPr>
            </a:lvl6pPr>
            <a:lvl7pPr lvl="6" algn="r" rtl="0">
              <a:lnSpc>
                <a:spcPct val="100000"/>
              </a:lnSpc>
              <a:spcBef>
                <a:spcPts val="0"/>
              </a:spcBef>
              <a:spcAft>
                <a:spcPts val="0"/>
              </a:spcAft>
              <a:buClr>
                <a:srgbClr val="48FFD5"/>
              </a:buClr>
              <a:buSzPts val="900"/>
              <a:buNone/>
              <a:defRPr sz="900">
                <a:solidFill>
                  <a:srgbClr val="48FFD5"/>
                </a:solidFill>
              </a:defRPr>
            </a:lvl7pPr>
            <a:lvl8pPr lvl="7" algn="r" rtl="0">
              <a:lnSpc>
                <a:spcPct val="100000"/>
              </a:lnSpc>
              <a:spcBef>
                <a:spcPts val="0"/>
              </a:spcBef>
              <a:spcAft>
                <a:spcPts val="0"/>
              </a:spcAft>
              <a:buClr>
                <a:srgbClr val="48FFD5"/>
              </a:buClr>
              <a:buSzPts val="900"/>
              <a:buNone/>
              <a:defRPr sz="900">
                <a:solidFill>
                  <a:srgbClr val="48FFD5"/>
                </a:solidFill>
              </a:defRPr>
            </a:lvl8pPr>
            <a:lvl9pPr lvl="8" algn="r" rtl="0">
              <a:lnSpc>
                <a:spcPct val="100000"/>
              </a:lnSpc>
              <a:spcBef>
                <a:spcPts val="0"/>
              </a:spcBef>
              <a:spcAft>
                <a:spcPts val="0"/>
              </a:spcAft>
              <a:buClr>
                <a:srgbClr val="48FFD5"/>
              </a:buClr>
              <a:buSzPts val="900"/>
              <a:buNone/>
              <a:defRPr sz="900">
                <a:solidFill>
                  <a:srgbClr val="48FFD5"/>
                </a:solidFill>
              </a:defRPr>
            </a:lvl9pPr>
          </a:lstStyle>
          <a:p>
            <a:endParaRPr/>
          </a:p>
        </p:txBody>
      </p:sp>
      <p:sp>
        <p:nvSpPr>
          <p:cNvPr id="20" name="Google Shape;20;p3"/>
          <p:cNvSpPr txBox="1">
            <a:spLocks noGrp="1"/>
          </p:cNvSpPr>
          <p:nvPr>
            <p:ph type="title" idx="8" hasCustomPrompt="1"/>
          </p:nvPr>
        </p:nvSpPr>
        <p:spPr>
          <a:xfrm>
            <a:off x="2827575" y="1901250"/>
            <a:ext cx="11769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21" name="Google Shape;21;p3"/>
          <p:cNvSpPr txBox="1">
            <a:spLocks noGrp="1"/>
          </p:cNvSpPr>
          <p:nvPr>
            <p:ph type="subTitle" idx="9"/>
          </p:nvPr>
        </p:nvSpPr>
        <p:spPr>
          <a:xfrm>
            <a:off x="725750" y="3046600"/>
            <a:ext cx="2010000" cy="5025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48FFD5"/>
              </a:buClr>
              <a:buSzPts val="900"/>
              <a:buNone/>
              <a:defRPr sz="900">
                <a:solidFill>
                  <a:srgbClr val="48FFD5"/>
                </a:solidFill>
              </a:defRPr>
            </a:lvl1pPr>
            <a:lvl2pPr lvl="1" algn="r" rtl="0">
              <a:lnSpc>
                <a:spcPct val="100000"/>
              </a:lnSpc>
              <a:spcBef>
                <a:spcPts val="0"/>
              </a:spcBef>
              <a:spcAft>
                <a:spcPts val="0"/>
              </a:spcAft>
              <a:buClr>
                <a:srgbClr val="48FFD5"/>
              </a:buClr>
              <a:buSzPts val="900"/>
              <a:buNone/>
              <a:defRPr sz="900">
                <a:solidFill>
                  <a:srgbClr val="48FFD5"/>
                </a:solidFill>
              </a:defRPr>
            </a:lvl2pPr>
            <a:lvl3pPr lvl="2" algn="r" rtl="0">
              <a:lnSpc>
                <a:spcPct val="100000"/>
              </a:lnSpc>
              <a:spcBef>
                <a:spcPts val="0"/>
              </a:spcBef>
              <a:spcAft>
                <a:spcPts val="0"/>
              </a:spcAft>
              <a:buClr>
                <a:srgbClr val="48FFD5"/>
              </a:buClr>
              <a:buSzPts val="900"/>
              <a:buNone/>
              <a:defRPr sz="900">
                <a:solidFill>
                  <a:srgbClr val="48FFD5"/>
                </a:solidFill>
              </a:defRPr>
            </a:lvl3pPr>
            <a:lvl4pPr lvl="3" algn="r" rtl="0">
              <a:lnSpc>
                <a:spcPct val="100000"/>
              </a:lnSpc>
              <a:spcBef>
                <a:spcPts val="0"/>
              </a:spcBef>
              <a:spcAft>
                <a:spcPts val="0"/>
              </a:spcAft>
              <a:buClr>
                <a:srgbClr val="48FFD5"/>
              </a:buClr>
              <a:buSzPts val="900"/>
              <a:buNone/>
              <a:defRPr sz="900">
                <a:solidFill>
                  <a:srgbClr val="48FFD5"/>
                </a:solidFill>
              </a:defRPr>
            </a:lvl4pPr>
            <a:lvl5pPr lvl="4" algn="r" rtl="0">
              <a:lnSpc>
                <a:spcPct val="100000"/>
              </a:lnSpc>
              <a:spcBef>
                <a:spcPts val="0"/>
              </a:spcBef>
              <a:spcAft>
                <a:spcPts val="0"/>
              </a:spcAft>
              <a:buClr>
                <a:srgbClr val="48FFD5"/>
              </a:buClr>
              <a:buSzPts val="900"/>
              <a:buNone/>
              <a:defRPr sz="900">
                <a:solidFill>
                  <a:srgbClr val="48FFD5"/>
                </a:solidFill>
              </a:defRPr>
            </a:lvl5pPr>
            <a:lvl6pPr lvl="5" algn="r" rtl="0">
              <a:lnSpc>
                <a:spcPct val="100000"/>
              </a:lnSpc>
              <a:spcBef>
                <a:spcPts val="0"/>
              </a:spcBef>
              <a:spcAft>
                <a:spcPts val="0"/>
              </a:spcAft>
              <a:buClr>
                <a:srgbClr val="48FFD5"/>
              </a:buClr>
              <a:buSzPts val="900"/>
              <a:buNone/>
              <a:defRPr sz="900">
                <a:solidFill>
                  <a:srgbClr val="48FFD5"/>
                </a:solidFill>
              </a:defRPr>
            </a:lvl6pPr>
            <a:lvl7pPr lvl="6" algn="r" rtl="0">
              <a:lnSpc>
                <a:spcPct val="100000"/>
              </a:lnSpc>
              <a:spcBef>
                <a:spcPts val="0"/>
              </a:spcBef>
              <a:spcAft>
                <a:spcPts val="0"/>
              </a:spcAft>
              <a:buClr>
                <a:srgbClr val="48FFD5"/>
              </a:buClr>
              <a:buSzPts val="900"/>
              <a:buNone/>
              <a:defRPr sz="900">
                <a:solidFill>
                  <a:srgbClr val="48FFD5"/>
                </a:solidFill>
              </a:defRPr>
            </a:lvl7pPr>
            <a:lvl8pPr lvl="7" algn="r" rtl="0">
              <a:lnSpc>
                <a:spcPct val="100000"/>
              </a:lnSpc>
              <a:spcBef>
                <a:spcPts val="0"/>
              </a:spcBef>
              <a:spcAft>
                <a:spcPts val="0"/>
              </a:spcAft>
              <a:buClr>
                <a:srgbClr val="48FFD5"/>
              </a:buClr>
              <a:buSzPts val="900"/>
              <a:buNone/>
              <a:defRPr sz="900">
                <a:solidFill>
                  <a:srgbClr val="48FFD5"/>
                </a:solidFill>
              </a:defRPr>
            </a:lvl8pPr>
            <a:lvl9pPr lvl="8" algn="r" rtl="0">
              <a:lnSpc>
                <a:spcPct val="100000"/>
              </a:lnSpc>
              <a:spcBef>
                <a:spcPts val="0"/>
              </a:spcBef>
              <a:spcAft>
                <a:spcPts val="0"/>
              </a:spcAft>
              <a:buClr>
                <a:srgbClr val="48FFD5"/>
              </a:buClr>
              <a:buSzPts val="900"/>
              <a:buNone/>
              <a:defRPr sz="900">
                <a:solidFill>
                  <a:srgbClr val="48FFD5"/>
                </a:solidFill>
              </a:defRPr>
            </a:lvl9pPr>
          </a:lstStyle>
          <a:p>
            <a:endParaRPr/>
          </a:p>
        </p:txBody>
      </p:sp>
      <p:sp>
        <p:nvSpPr>
          <p:cNvPr id="22" name="Google Shape;22;p3"/>
          <p:cNvSpPr txBox="1">
            <a:spLocks noGrp="1"/>
          </p:cNvSpPr>
          <p:nvPr>
            <p:ph type="title" idx="13" hasCustomPrompt="1"/>
          </p:nvPr>
        </p:nvSpPr>
        <p:spPr>
          <a:xfrm>
            <a:off x="2827575" y="2797975"/>
            <a:ext cx="11769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23" name="Google Shape;23;p3"/>
          <p:cNvSpPr txBox="1">
            <a:spLocks noGrp="1"/>
          </p:cNvSpPr>
          <p:nvPr>
            <p:ph type="subTitle" idx="14"/>
          </p:nvPr>
        </p:nvSpPr>
        <p:spPr>
          <a:xfrm>
            <a:off x="725750" y="3935450"/>
            <a:ext cx="2010000" cy="5025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48FFD5"/>
              </a:buClr>
              <a:buSzPts val="900"/>
              <a:buNone/>
              <a:defRPr sz="900">
                <a:solidFill>
                  <a:srgbClr val="48FFD5"/>
                </a:solidFill>
              </a:defRPr>
            </a:lvl1pPr>
            <a:lvl2pPr lvl="1" algn="r" rtl="0">
              <a:lnSpc>
                <a:spcPct val="100000"/>
              </a:lnSpc>
              <a:spcBef>
                <a:spcPts val="0"/>
              </a:spcBef>
              <a:spcAft>
                <a:spcPts val="0"/>
              </a:spcAft>
              <a:buClr>
                <a:srgbClr val="48FFD5"/>
              </a:buClr>
              <a:buSzPts val="900"/>
              <a:buNone/>
              <a:defRPr sz="900">
                <a:solidFill>
                  <a:srgbClr val="48FFD5"/>
                </a:solidFill>
              </a:defRPr>
            </a:lvl2pPr>
            <a:lvl3pPr lvl="2" algn="r" rtl="0">
              <a:lnSpc>
                <a:spcPct val="100000"/>
              </a:lnSpc>
              <a:spcBef>
                <a:spcPts val="0"/>
              </a:spcBef>
              <a:spcAft>
                <a:spcPts val="0"/>
              </a:spcAft>
              <a:buClr>
                <a:srgbClr val="48FFD5"/>
              </a:buClr>
              <a:buSzPts val="900"/>
              <a:buNone/>
              <a:defRPr sz="900">
                <a:solidFill>
                  <a:srgbClr val="48FFD5"/>
                </a:solidFill>
              </a:defRPr>
            </a:lvl3pPr>
            <a:lvl4pPr lvl="3" algn="r" rtl="0">
              <a:lnSpc>
                <a:spcPct val="100000"/>
              </a:lnSpc>
              <a:spcBef>
                <a:spcPts val="0"/>
              </a:spcBef>
              <a:spcAft>
                <a:spcPts val="0"/>
              </a:spcAft>
              <a:buClr>
                <a:srgbClr val="48FFD5"/>
              </a:buClr>
              <a:buSzPts val="900"/>
              <a:buNone/>
              <a:defRPr sz="900">
                <a:solidFill>
                  <a:srgbClr val="48FFD5"/>
                </a:solidFill>
              </a:defRPr>
            </a:lvl4pPr>
            <a:lvl5pPr lvl="4" algn="r" rtl="0">
              <a:lnSpc>
                <a:spcPct val="100000"/>
              </a:lnSpc>
              <a:spcBef>
                <a:spcPts val="0"/>
              </a:spcBef>
              <a:spcAft>
                <a:spcPts val="0"/>
              </a:spcAft>
              <a:buClr>
                <a:srgbClr val="48FFD5"/>
              </a:buClr>
              <a:buSzPts val="900"/>
              <a:buNone/>
              <a:defRPr sz="900">
                <a:solidFill>
                  <a:srgbClr val="48FFD5"/>
                </a:solidFill>
              </a:defRPr>
            </a:lvl5pPr>
            <a:lvl6pPr lvl="5" algn="r" rtl="0">
              <a:lnSpc>
                <a:spcPct val="100000"/>
              </a:lnSpc>
              <a:spcBef>
                <a:spcPts val="0"/>
              </a:spcBef>
              <a:spcAft>
                <a:spcPts val="0"/>
              </a:spcAft>
              <a:buClr>
                <a:srgbClr val="48FFD5"/>
              </a:buClr>
              <a:buSzPts val="900"/>
              <a:buNone/>
              <a:defRPr sz="900">
                <a:solidFill>
                  <a:srgbClr val="48FFD5"/>
                </a:solidFill>
              </a:defRPr>
            </a:lvl6pPr>
            <a:lvl7pPr lvl="6" algn="r" rtl="0">
              <a:lnSpc>
                <a:spcPct val="100000"/>
              </a:lnSpc>
              <a:spcBef>
                <a:spcPts val="0"/>
              </a:spcBef>
              <a:spcAft>
                <a:spcPts val="0"/>
              </a:spcAft>
              <a:buClr>
                <a:srgbClr val="48FFD5"/>
              </a:buClr>
              <a:buSzPts val="900"/>
              <a:buNone/>
              <a:defRPr sz="900">
                <a:solidFill>
                  <a:srgbClr val="48FFD5"/>
                </a:solidFill>
              </a:defRPr>
            </a:lvl7pPr>
            <a:lvl8pPr lvl="7" algn="r" rtl="0">
              <a:lnSpc>
                <a:spcPct val="100000"/>
              </a:lnSpc>
              <a:spcBef>
                <a:spcPts val="0"/>
              </a:spcBef>
              <a:spcAft>
                <a:spcPts val="0"/>
              </a:spcAft>
              <a:buClr>
                <a:srgbClr val="48FFD5"/>
              </a:buClr>
              <a:buSzPts val="900"/>
              <a:buNone/>
              <a:defRPr sz="900">
                <a:solidFill>
                  <a:srgbClr val="48FFD5"/>
                </a:solidFill>
              </a:defRPr>
            </a:lvl8pPr>
            <a:lvl9pPr lvl="8" algn="r" rtl="0">
              <a:lnSpc>
                <a:spcPct val="100000"/>
              </a:lnSpc>
              <a:spcBef>
                <a:spcPts val="0"/>
              </a:spcBef>
              <a:spcAft>
                <a:spcPts val="0"/>
              </a:spcAft>
              <a:buClr>
                <a:srgbClr val="48FFD5"/>
              </a:buClr>
              <a:buSzPts val="900"/>
              <a:buNone/>
              <a:defRPr sz="900">
                <a:solidFill>
                  <a:srgbClr val="48FFD5"/>
                </a:solidFill>
              </a:defRPr>
            </a:lvl9pPr>
          </a:lstStyle>
          <a:p>
            <a:endParaRPr/>
          </a:p>
        </p:txBody>
      </p:sp>
      <p:sp>
        <p:nvSpPr>
          <p:cNvPr id="24" name="Google Shape;24;p3"/>
          <p:cNvSpPr txBox="1">
            <a:spLocks noGrp="1"/>
          </p:cNvSpPr>
          <p:nvPr>
            <p:ph type="title" idx="15" hasCustomPrompt="1"/>
          </p:nvPr>
        </p:nvSpPr>
        <p:spPr>
          <a:xfrm>
            <a:off x="2827575" y="3694700"/>
            <a:ext cx="11769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25" name="Google Shape;25;p3"/>
          <p:cNvSpPr txBox="1">
            <a:spLocks noGrp="1"/>
          </p:cNvSpPr>
          <p:nvPr>
            <p:ph type="ctrTitle" idx="16"/>
          </p:nvPr>
        </p:nvSpPr>
        <p:spPr>
          <a:xfrm>
            <a:off x="643488" y="2050763"/>
            <a:ext cx="2076000" cy="1962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
        <p:nvSpPr>
          <p:cNvPr id="26" name="Google Shape;26;p3"/>
          <p:cNvSpPr txBox="1">
            <a:spLocks noGrp="1"/>
          </p:cNvSpPr>
          <p:nvPr>
            <p:ph type="ctrTitle" idx="17"/>
          </p:nvPr>
        </p:nvSpPr>
        <p:spPr>
          <a:xfrm>
            <a:off x="643488" y="2974963"/>
            <a:ext cx="2076000" cy="1962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
        <p:nvSpPr>
          <p:cNvPr id="27" name="Google Shape;27;p3"/>
          <p:cNvSpPr txBox="1">
            <a:spLocks noGrp="1"/>
          </p:cNvSpPr>
          <p:nvPr>
            <p:ph type="ctrTitle" idx="18"/>
          </p:nvPr>
        </p:nvSpPr>
        <p:spPr>
          <a:xfrm>
            <a:off x="643488" y="3863900"/>
            <a:ext cx="2076000" cy="1962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
        <p:nvSpPr>
          <p:cNvPr id="28" name="Google Shape;28;p3"/>
          <p:cNvSpPr txBox="1">
            <a:spLocks noGrp="1"/>
          </p:cNvSpPr>
          <p:nvPr>
            <p:ph type="ctrTitle" idx="19"/>
          </p:nvPr>
        </p:nvSpPr>
        <p:spPr>
          <a:xfrm>
            <a:off x="6424513" y="2050763"/>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
        <p:nvSpPr>
          <p:cNvPr id="29" name="Google Shape;29;p3"/>
          <p:cNvSpPr txBox="1">
            <a:spLocks noGrp="1"/>
          </p:cNvSpPr>
          <p:nvPr>
            <p:ph type="ctrTitle" idx="20"/>
          </p:nvPr>
        </p:nvSpPr>
        <p:spPr>
          <a:xfrm>
            <a:off x="6424513" y="2974963"/>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
        <p:nvSpPr>
          <p:cNvPr id="30" name="Google Shape;30;p3"/>
          <p:cNvSpPr txBox="1">
            <a:spLocks noGrp="1"/>
          </p:cNvSpPr>
          <p:nvPr>
            <p:ph type="ctrTitle" idx="21"/>
          </p:nvPr>
        </p:nvSpPr>
        <p:spPr>
          <a:xfrm>
            <a:off x="6424513" y="3863900"/>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TEXT + IMAGE">
  <p:cSld name="TITLE_2">
    <p:bg>
      <p:bgPr>
        <a:gradFill>
          <a:gsLst>
            <a:gs pos="0">
              <a:srgbClr val="052643"/>
            </a:gs>
            <a:gs pos="100000">
              <a:srgbClr val="041523"/>
            </a:gs>
          </a:gsLst>
          <a:path path="circle">
            <a:fillToRect l="50000" t="50000" r="50000" b="50000"/>
          </a:path>
          <a:tileRect/>
        </a:gradFill>
        <a:effectLst/>
      </p:bgPr>
    </p:bg>
    <p:spTree>
      <p:nvGrpSpPr>
        <p:cNvPr id="1" name="Shape 31"/>
        <p:cNvGrpSpPr/>
        <p:nvPr/>
      </p:nvGrpSpPr>
      <p:grpSpPr>
        <a:xfrm>
          <a:off x="0" y="0"/>
          <a:ext cx="0" cy="0"/>
          <a:chOff x="0" y="0"/>
          <a:chExt cx="0" cy="0"/>
        </a:xfrm>
      </p:grpSpPr>
      <p:sp>
        <p:nvSpPr>
          <p:cNvPr id="32" name="Google Shape;32;p4"/>
          <p:cNvSpPr txBox="1">
            <a:spLocks noGrp="1"/>
          </p:cNvSpPr>
          <p:nvPr>
            <p:ph type="ctrTitle"/>
          </p:nvPr>
        </p:nvSpPr>
        <p:spPr>
          <a:xfrm>
            <a:off x="4893700" y="1737500"/>
            <a:ext cx="35304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3600"/>
              <a:buFont typeface="Roboto Black"/>
              <a:buNone/>
              <a:defRPr sz="36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
        <p:nvSpPr>
          <p:cNvPr id="33" name="Google Shape;33;p4"/>
          <p:cNvSpPr txBox="1">
            <a:spLocks noGrp="1"/>
          </p:cNvSpPr>
          <p:nvPr>
            <p:ph type="subTitle" idx="1"/>
          </p:nvPr>
        </p:nvSpPr>
        <p:spPr>
          <a:xfrm>
            <a:off x="4893700" y="2746375"/>
            <a:ext cx="3457500" cy="1420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FFFFF"/>
              </a:buClr>
              <a:buSzPts val="1100"/>
              <a:buNone/>
              <a:defRPr sz="1100">
                <a:solidFill>
                  <a:srgbClr val="FFFFFF"/>
                </a:solidFill>
              </a:defRPr>
            </a:lvl1pPr>
            <a:lvl2pPr lvl="1" rtl="0">
              <a:lnSpc>
                <a:spcPct val="100000"/>
              </a:lnSpc>
              <a:spcBef>
                <a:spcPts val="0"/>
              </a:spcBef>
              <a:spcAft>
                <a:spcPts val="0"/>
              </a:spcAft>
              <a:buClr>
                <a:srgbClr val="FFFFFF"/>
              </a:buClr>
              <a:buSzPts val="1200"/>
              <a:buFont typeface="Roboto Mono Regular"/>
              <a:buNone/>
              <a:defRPr sz="1200">
                <a:solidFill>
                  <a:srgbClr val="FFFFFF"/>
                </a:solidFill>
                <a:latin typeface="Roboto Mono Regular"/>
                <a:ea typeface="Roboto Mono Regular"/>
                <a:cs typeface="Roboto Mono Regular"/>
                <a:sym typeface="Roboto Mono Regular"/>
              </a:defRPr>
            </a:lvl2pPr>
            <a:lvl3pPr lvl="2" rtl="0">
              <a:lnSpc>
                <a:spcPct val="100000"/>
              </a:lnSpc>
              <a:spcBef>
                <a:spcPts val="0"/>
              </a:spcBef>
              <a:spcAft>
                <a:spcPts val="0"/>
              </a:spcAft>
              <a:buClr>
                <a:srgbClr val="FFFFFF"/>
              </a:buClr>
              <a:buSzPts val="1200"/>
              <a:buFont typeface="Roboto Mono Regular"/>
              <a:buNone/>
              <a:defRPr sz="1200">
                <a:solidFill>
                  <a:srgbClr val="FFFFFF"/>
                </a:solidFill>
                <a:latin typeface="Roboto Mono Regular"/>
                <a:ea typeface="Roboto Mono Regular"/>
                <a:cs typeface="Roboto Mono Regular"/>
                <a:sym typeface="Roboto Mono Regular"/>
              </a:defRPr>
            </a:lvl3pPr>
            <a:lvl4pPr lvl="3" rtl="0">
              <a:lnSpc>
                <a:spcPct val="100000"/>
              </a:lnSpc>
              <a:spcBef>
                <a:spcPts val="0"/>
              </a:spcBef>
              <a:spcAft>
                <a:spcPts val="0"/>
              </a:spcAft>
              <a:buClr>
                <a:srgbClr val="FFFFFF"/>
              </a:buClr>
              <a:buSzPts val="1200"/>
              <a:buFont typeface="Roboto Mono Regular"/>
              <a:buNone/>
              <a:defRPr sz="1200">
                <a:solidFill>
                  <a:srgbClr val="FFFFFF"/>
                </a:solidFill>
                <a:latin typeface="Roboto Mono Regular"/>
                <a:ea typeface="Roboto Mono Regular"/>
                <a:cs typeface="Roboto Mono Regular"/>
                <a:sym typeface="Roboto Mono Regular"/>
              </a:defRPr>
            </a:lvl4pPr>
            <a:lvl5pPr lvl="4" rtl="0">
              <a:lnSpc>
                <a:spcPct val="100000"/>
              </a:lnSpc>
              <a:spcBef>
                <a:spcPts val="0"/>
              </a:spcBef>
              <a:spcAft>
                <a:spcPts val="0"/>
              </a:spcAft>
              <a:buClr>
                <a:srgbClr val="FFFFFF"/>
              </a:buClr>
              <a:buSzPts val="1200"/>
              <a:buFont typeface="Roboto Mono Regular"/>
              <a:buNone/>
              <a:defRPr sz="1200">
                <a:solidFill>
                  <a:srgbClr val="FFFFFF"/>
                </a:solidFill>
                <a:latin typeface="Roboto Mono Regular"/>
                <a:ea typeface="Roboto Mono Regular"/>
                <a:cs typeface="Roboto Mono Regular"/>
                <a:sym typeface="Roboto Mono Regular"/>
              </a:defRPr>
            </a:lvl5pPr>
            <a:lvl6pPr lvl="5" rtl="0">
              <a:lnSpc>
                <a:spcPct val="100000"/>
              </a:lnSpc>
              <a:spcBef>
                <a:spcPts val="0"/>
              </a:spcBef>
              <a:spcAft>
                <a:spcPts val="0"/>
              </a:spcAft>
              <a:buClr>
                <a:srgbClr val="FFFFFF"/>
              </a:buClr>
              <a:buSzPts val="1200"/>
              <a:buFont typeface="Roboto Mono Regular"/>
              <a:buNone/>
              <a:defRPr sz="1200">
                <a:solidFill>
                  <a:srgbClr val="FFFFFF"/>
                </a:solidFill>
                <a:latin typeface="Roboto Mono Regular"/>
                <a:ea typeface="Roboto Mono Regular"/>
                <a:cs typeface="Roboto Mono Regular"/>
                <a:sym typeface="Roboto Mono Regular"/>
              </a:defRPr>
            </a:lvl6pPr>
            <a:lvl7pPr lvl="6" rtl="0">
              <a:lnSpc>
                <a:spcPct val="100000"/>
              </a:lnSpc>
              <a:spcBef>
                <a:spcPts val="0"/>
              </a:spcBef>
              <a:spcAft>
                <a:spcPts val="0"/>
              </a:spcAft>
              <a:buClr>
                <a:srgbClr val="FFFFFF"/>
              </a:buClr>
              <a:buSzPts val="1200"/>
              <a:buFont typeface="Roboto Mono Regular"/>
              <a:buNone/>
              <a:defRPr sz="1200">
                <a:solidFill>
                  <a:srgbClr val="FFFFFF"/>
                </a:solidFill>
                <a:latin typeface="Roboto Mono Regular"/>
                <a:ea typeface="Roboto Mono Regular"/>
                <a:cs typeface="Roboto Mono Regular"/>
                <a:sym typeface="Roboto Mono Regular"/>
              </a:defRPr>
            </a:lvl7pPr>
            <a:lvl8pPr lvl="7" rtl="0">
              <a:lnSpc>
                <a:spcPct val="100000"/>
              </a:lnSpc>
              <a:spcBef>
                <a:spcPts val="0"/>
              </a:spcBef>
              <a:spcAft>
                <a:spcPts val="0"/>
              </a:spcAft>
              <a:buClr>
                <a:srgbClr val="FFFFFF"/>
              </a:buClr>
              <a:buSzPts val="1200"/>
              <a:buFont typeface="Roboto Mono Regular"/>
              <a:buNone/>
              <a:defRPr sz="1200">
                <a:solidFill>
                  <a:srgbClr val="FFFFFF"/>
                </a:solidFill>
                <a:latin typeface="Roboto Mono Regular"/>
                <a:ea typeface="Roboto Mono Regular"/>
                <a:cs typeface="Roboto Mono Regular"/>
                <a:sym typeface="Roboto Mono Regular"/>
              </a:defRPr>
            </a:lvl8pPr>
            <a:lvl9pPr lvl="8" rtl="0">
              <a:lnSpc>
                <a:spcPct val="100000"/>
              </a:lnSpc>
              <a:spcBef>
                <a:spcPts val="0"/>
              </a:spcBef>
              <a:spcAft>
                <a:spcPts val="0"/>
              </a:spcAft>
              <a:buClr>
                <a:srgbClr val="FFFFFF"/>
              </a:buClr>
              <a:buSzPts val="1200"/>
              <a:buFont typeface="Roboto Mono Regular"/>
              <a:buNone/>
              <a:defRPr sz="1200">
                <a:solidFill>
                  <a:srgbClr val="FFFFFF"/>
                </a:solidFill>
                <a:latin typeface="Roboto Mono Regular"/>
                <a:ea typeface="Roboto Mono Regular"/>
                <a:cs typeface="Roboto Mono Regular"/>
                <a:sym typeface="Roboto Mono Regul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HREE COLUMNS">
  <p:cSld name="TITLE_1_1">
    <p:bg>
      <p:bgPr>
        <a:gradFill>
          <a:gsLst>
            <a:gs pos="0">
              <a:srgbClr val="052643"/>
            </a:gs>
            <a:gs pos="100000">
              <a:srgbClr val="041523"/>
            </a:gs>
          </a:gsLst>
          <a:path path="circle">
            <a:fillToRect l="50000" t="50000" r="50000" b="50000"/>
          </a:path>
          <a:tileRect/>
        </a:gradFill>
        <a:effectLst/>
      </p:bgPr>
    </p:bg>
    <p:spTree>
      <p:nvGrpSpPr>
        <p:cNvPr id="1" name="Shape 34"/>
        <p:cNvGrpSpPr/>
        <p:nvPr/>
      </p:nvGrpSpPr>
      <p:grpSpPr>
        <a:xfrm>
          <a:off x="0" y="0"/>
          <a:ext cx="0" cy="0"/>
          <a:chOff x="0" y="0"/>
          <a:chExt cx="0" cy="0"/>
        </a:xfrm>
      </p:grpSpPr>
      <p:sp>
        <p:nvSpPr>
          <p:cNvPr id="35" name="Google Shape;35;p5"/>
          <p:cNvSpPr txBox="1">
            <a:spLocks noGrp="1"/>
          </p:cNvSpPr>
          <p:nvPr>
            <p:ph type="subTitle" idx="1"/>
          </p:nvPr>
        </p:nvSpPr>
        <p:spPr>
          <a:xfrm>
            <a:off x="819931" y="3340125"/>
            <a:ext cx="18894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100"/>
              <a:buNone/>
              <a:defRPr sz="1100">
                <a:solidFill>
                  <a:srgbClr val="FFFFFF"/>
                </a:solidFill>
              </a:defRPr>
            </a:lvl1pPr>
            <a:lvl2pPr lvl="1" algn="ctr" rtl="0">
              <a:lnSpc>
                <a:spcPct val="100000"/>
              </a:lnSpc>
              <a:spcBef>
                <a:spcPts val="0"/>
              </a:spcBef>
              <a:spcAft>
                <a:spcPts val="0"/>
              </a:spcAft>
              <a:buClr>
                <a:srgbClr val="FFFFFF"/>
              </a:buClr>
              <a:buSzPts val="1100"/>
              <a:buNone/>
              <a:defRPr sz="1100">
                <a:solidFill>
                  <a:srgbClr val="FFFFFF"/>
                </a:solidFill>
              </a:defRPr>
            </a:lvl2pPr>
            <a:lvl3pPr lvl="2" algn="ctr" rtl="0">
              <a:lnSpc>
                <a:spcPct val="100000"/>
              </a:lnSpc>
              <a:spcBef>
                <a:spcPts val="0"/>
              </a:spcBef>
              <a:spcAft>
                <a:spcPts val="0"/>
              </a:spcAft>
              <a:buClr>
                <a:srgbClr val="FFFFFF"/>
              </a:buClr>
              <a:buSzPts val="1100"/>
              <a:buNone/>
              <a:defRPr sz="1100">
                <a:solidFill>
                  <a:srgbClr val="FFFFFF"/>
                </a:solidFill>
              </a:defRPr>
            </a:lvl3pPr>
            <a:lvl4pPr lvl="3" algn="ctr" rtl="0">
              <a:lnSpc>
                <a:spcPct val="100000"/>
              </a:lnSpc>
              <a:spcBef>
                <a:spcPts val="0"/>
              </a:spcBef>
              <a:spcAft>
                <a:spcPts val="0"/>
              </a:spcAft>
              <a:buClr>
                <a:srgbClr val="FFFFFF"/>
              </a:buClr>
              <a:buSzPts val="1100"/>
              <a:buNone/>
              <a:defRPr sz="1100">
                <a:solidFill>
                  <a:srgbClr val="FFFFFF"/>
                </a:solidFill>
              </a:defRPr>
            </a:lvl4pPr>
            <a:lvl5pPr lvl="4" algn="ctr" rtl="0">
              <a:lnSpc>
                <a:spcPct val="100000"/>
              </a:lnSpc>
              <a:spcBef>
                <a:spcPts val="0"/>
              </a:spcBef>
              <a:spcAft>
                <a:spcPts val="0"/>
              </a:spcAft>
              <a:buClr>
                <a:srgbClr val="FFFFFF"/>
              </a:buClr>
              <a:buSzPts val="1100"/>
              <a:buNone/>
              <a:defRPr sz="1100">
                <a:solidFill>
                  <a:srgbClr val="FFFFFF"/>
                </a:solidFill>
              </a:defRPr>
            </a:lvl5pPr>
            <a:lvl6pPr lvl="5" algn="ctr" rtl="0">
              <a:lnSpc>
                <a:spcPct val="100000"/>
              </a:lnSpc>
              <a:spcBef>
                <a:spcPts val="0"/>
              </a:spcBef>
              <a:spcAft>
                <a:spcPts val="0"/>
              </a:spcAft>
              <a:buClr>
                <a:srgbClr val="FFFFFF"/>
              </a:buClr>
              <a:buSzPts val="1100"/>
              <a:buNone/>
              <a:defRPr sz="1100">
                <a:solidFill>
                  <a:srgbClr val="FFFFFF"/>
                </a:solidFill>
              </a:defRPr>
            </a:lvl6pPr>
            <a:lvl7pPr lvl="6" algn="ctr" rtl="0">
              <a:lnSpc>
                <a:spcPct val="100000"/>
              </a:lnSpc>
              <a:spcBef>
                <a:spcPts val="0"/>
              </a:spcBef>
              <a:spcAft>
                <a:spcPts val="0"/>
              </a:spcAft>
              <a:buClr>
                <a:srgbClr val="FFFFFF"/>
              </a:buClr>
              <a:buSzPts val="1100"/>
              <a:buNone/>
              <a:defRPr sz="1100">
                <a:solidFill>
                  <a:srgbClr val="FFFFFF"/>
                </a:solidFill>
              </a:defRPr>
            </a:lvl7pPr>
            <a:lvl8pPr lvl="7" algn="ctr" rtl="0">
              <a:lnSpc>
                <a:spcPct val="100000"/>
              </a:lnSpc>
              <a:spcBef>
                <a:spcPts val="0"/>
              </a:spcBef>
              <a:spcAft>
                <a:spcPts val="0"/>
              </a:spcAft>
              <a:buClr>
                <a:srgbClr val="FFFFFF"/>
              </a:buClr>
              <a:buSzPts val="1100"/>
              <a:buNone/>
              <a:defRPr sz="1100">
                <a:solidFill>
                  <a:srgbClr val="FFFFFF"/>
                </a:solidFill>
              </a:defRPr>
            </a:lvl8pPr>
            <a:lvl9pPr lvl="8" algn="ctr" rtl="0">
              <a:lnSpc>
                <a:spcPct val="100000"/>
              </a:lnSpc>
              <a:spcBef>
                <a:spcPts val="0"/>
              </a:spcBef>
              <a:spcAft>
                <a:spcPts val="0"/>
              </a:spcAft>
              <a:buClr>
                <a:srgbClr val="FFFFFF"/>
              </a:buClr>
              <a:buSzPts val="1100"/>
              <a:buNone/>
              <a:defRPr sz="1100">
                <a:solidFill>
                  <a:srgbClr val="FFFFFF"/>
                </a:solidFill>
              </a:defRPr>
            </a:lvl9pPr>
          </a:lstStyle>
          <a:p>
            <a:endParaRPr/>
          </a:p>
        </p:txBody>
      </p:sp>
      <p:sp>
        <p:nvSpPr>
          <p:cNvPr id="36" name="Google Shape;36;p5"/>
          <p:cNvSpPr txBox="1">
            <a:spLocks noGrp="1"/>
          </p:cNvSpPr>
          <p:nvPr>
            <p:ph type="subTitle" idx="2"/>
          </p:nvPr>
        </p:nvSpPr>
        <p:spPr>
          <a:xfrm>
            <a:off x="6434656" y="3340125"/>
            <a:ext cx="18894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100"/>
              <a:buNone/>
              <a:defRPr sz="1100">
                <a:solidFill>
                  <a:srgbClr val="FFFFFF"/>
                </a:solidFill>
              </a:defRPr>
            </a:lvl1pPr>
            <a:lvl2pPr lvl="1" algn="ctr" rtl="0">
              <a:lnSpc>
                <a:spcPct val="100000"/>
              </a:lnSpc>
              <a:spcBef>
                <a:spcPts val="0"/>
              </a:spcBef>
              <a:spcAft>
                <a:spcPts val="0"/>
              </a:spcAft>
              <a:buClr>
                <a:srgbClr val="FFFFFF"/>
              </a:buClr>
              <a:buSzPts val="1100"/>
              <a:buNone/>
              <a:defRPr sz="1100">
                <a:solidFill>
                  <a:srgbClr val="FFFFFF"/>
                </a:solidFill>
              </a:defRPr>
            </a:lvl2pPr>
            <a:lvl3pPr lvl="2" algn="ctr" rtl="0">
              <a:lnSpc>
                <a:spcPct val="100000"/>
              </a:lnSpc>
              <a:spcBef>
                <a:spcPts val="0"/>
              </a:spcBef>
              <a:spcAft>
                <a:spcPts val="0"/>
              </a:spcAft>
              <a:buClr>
                <a:srgbClr val="FFFFFF"/>
              </a:buClr>
              <a:buSzPts val="1100"/>
              <a:buNone/>
              <a:defRPr sz="1100">
                <a:solidFill>
                  <a:srgbClr val="FFFFFF"/>
                </a:solidFill>
              </a:defRPr>
            </a:lvl3pPr>
            <a:lvl4pPr lvl="3" algn="ctr" rtl="0">
              <a:lnSpc>
                <a:spcPct val="100000"/>
              </a:lnSpc>
              <a:spcBef>
                <a:spcPts val="0"/>
              </a:spcBef>
              <a:spcAft>
                <a:spcPts val="0"/>
              </a:spcAft>
              <a:buClr>
                <a:srgbClr val="FFFFFF"/>
              </a:buClr>
              <a:buSzPts val="1100"/>
              <a:buNone/>
              <a:defRPr sz="1100">
                <a:solidFill>
                  <a:srgbClr val="FFFFFF"/>
                </a:solidFill>
              </a:defRPr>
            </a:lvl4pPr>
            <a:lvl5pPr lvl="4" algn="ctr" rtl="0">
              <a:lnSpc>
                <a:spcPct val="100000"/>
              </a:lnSpc>
              <a:spcBef>
                <a:spcPts val="0"/>
              </a:spcBef>
              <a:spcAft>
                <a:spcPts val="0"/>
              </a:spcAft>
              <a:buClr>
                <a:srgbClr val="FFFFFF"/>
              </a:buClr>
              <a:buSzPts val="1100"/>
              <a:buNone/>
              <a:defRPr sz="1100">
                <a:solidFill>
                  <a:srgbClr val="FFFFFF"/>
                </a:solidFill>
              </a:defRPr>
            </a:lvl5pPr>
            <a:lvl6pPr lvl="5" algn="ctr" rtl="0">
              <a:lnSpc>
                <a:spcPct val="100000"/>
              </a:lnSpc>
              <a:spcBef>
                <a:spcPts val="0"/>
              </a:spcBef>
              <a:spcAft>
                <a:spcPts val="0"/>
              </a:spcAft>
              <a:buClr>
                <a:srgbClr val="FFFFFF"/>
              </a:buClr>
              <a:buSzPts val="1100"/>
              <a:buNone/>
              <a:defRPr sz="1100">
                <a:solidFill>
                  <a:srgbClr val="FFFFFF"/>
                </a:solidFill>
              </a:defRPr>
            </a:lvl6pPr>
            <a:lvl7pPr lvl="6" algn="ctr" rtl="0">
              <a:lnSpc>
                <a:spcPct val="100000"/>
              </a:lnSpc>
              <a:spcBef>
                <a:spcPts val="0"/>
              </a:spcBef>
              <a:spcAft>
                <a:spcPts val="0"/>
              </a:spcAft>
              <a:buClr>
                <a:srgbClr val="FFFFFF"/>
              </a:buClr>
              <a:buSzPts val="1100"/>
              <a:buNone/>
              <a:defRPr sz="1100">
                <a:solidFill>
                  <a:srgbClr val="FFFFFF"/>
                </a:solidFill>
              </a:defRPr>
            </a:lvl7pPr>
            <a:lvl8pPr lvl="7" algn="ctr" rtl="0">
              <a:lnSpc>
                <a:spcPct val="100000"/>
              </a:lnSpc>
              <a:spcBef>
                <a:spcPts val="0"/>
              </a:spcBef>
              <a:spcAft>
                <a:spcPts val="0"/>
              </a:spcAft>
              <a:buClr>
                <a:srgbClr val="FFFFFF"/>
              </a:buClr>
              <a:buSzPts val="1100"/>
              <a:buNone/>
              <a:defRPr sz="1100">
                <a:solidFill>
                  <a:srgbClr val="FFFFFF"/>
                </a:solidFill>
              </a:defRPr>
            </a:lvl8pPr>
            <a:lvl9pPr lvl="8" algn="ctr" rtl="0">
              <a:lnSpc>
                <a:spcPct val="100000"/>
              </a:lnSpc>
              <a:spcBef>
                <a:spcPts val="0"/>
              </a:spcBef>
              <a:spcAft>
                <a:spcPts val="0"/>
              </a:spcAft>
              <a:buClr>
                <a:srgbClr val="FFFFFF"/>
              </a:buClr>
              <a:buSzPts val="1100"/>
              <a:buNone/>
              <a:defRPr sz="1100">
                <a:solidFill>
                  <a:srgbClr val="FFFFFF"/>
                </a:solidFill>
              </a:defRPr>
            </a:lvl9pPr>
          </a:lstStyle>
          <a:p>
            <a:endParaRPr/>
          </a:p>
        </p:txBody>
      </p:sp>
      <p:sp>
        <p:nvSpPr>
          <p:cNvPr id="37" name="Google Shape;37;p5"/>
          <p:cNvSpPr txBox="1">
            <a:spLocks noGrp="1"/>
          </p:cNvSpPr>
          <p:nvPr>
            <p:ph type="subTitle" idx="3"/>
          </p:nvPr>
        </p:nvSpPr>
        <p:spPr>
          <a:xfrm>
            <a:off x="3633931" y="3340125"/>
            <a:ext cx="18894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100"/>
              <a:buNone/>
              <a:defRPr sz="1100">
                <a:solidFill>
                  <a:srgbClr val="FFFFFF"/>
                </a:solidFill>
              </a:defRPr>
            </a:lvl1pPr>
            <a:lvl2pPr lvl="1" algn="ctr" rtl="0">
              <a:lnSpc>
                <a:spcPct val="100000"/>
              </a:lnSpc>
              <a:spcBef>
                <a:spcPts val="0"/>
              </a:spcBef>
              <a:spcAft>
                <a:spcPts val="0"/>
              </a:spcAft>
              <a:buClr>
                <a:srgbClr val="FFFFFF"/>
              </a:buClr>
              <a:buSzPts val="1100"/>
              <a:buNone/>
              <a:defRPr sz="1100">
                <a:solidFill>
                  <a:srgbClr val="FFFFFF"/>
                </a:solidFill>
              </a:defRPr>
            </a:lvl2pPr>
            <a:lvl3pPr lvl="2" algn="ctr" rtl="0">
              <a:lnSpc>
                <a:spcPct val="100000"/>
              </a:lnSpc>
              <a:spcBef>
                <a:spcPts val="0"/>
              </a:spcBef>
              <a:spcAft>
                <a:spcPts val="0"/>
              </a:spcAft>
              <a:buClr>
                <a:srgbClr val="FFFFFF"/>
              </a:buClr>
              <a:buSzPts val="1100"/>
              <a:buNone/>
              <a:defRPr sz="1100">
                <a:solidFill>
                  <a:srgbClr val="FFFFFF"/>
                </a:solidFill>
              </a:defRPr>
            </a:lvl3pPr>
            <a:lvl4pPr lvl="3" algn="ctr" rtl="0">
              <a:lnSpc>
                <a:spcPct val="100000"/>
              </a:lnSpc>
              <a:spcBef>
                <a:spcPts val="0"/>
              </a:spcBef>
              <a:spcAft>
                <a:spcPts val="0"/>
              </a:spcAft>
              <a:buClr>
                <a:srgbClr val="FFFFFF"/>
              </a:buClr>
              <a:buSzPts val="1100"/>
              <a:buNone/>
              <a:defRPr sz="1100">
                <a:solidFill>
                  <a:srgbClr val="FFFFFF"/>
                </a:solidFill>
              </a:defRPr>
            </a:lvl4pPr>
            <a:lvl5pPr lvl="4" algn="ctr" rtl="0">
              <a:lnSpc>
                <a:spcPct val="100000"/>
              </a:lnSpc>
              <a:spcBef>
                <a:spcPts val="0"/>
              </a:spcBef>
              <a:spcAft>
                <a:spcPts val="0"/>
              </a:spcAft>
              <a:buClr>
                <a:srgbClr val="FFFFFF"/>
              </a:buClr>
              <a:buSzPts val="1100"/>
              <a:buNone/>
              <a:defRPr sz="1100">
                <a:solidFill>
                  <a:srgbClr val="FFFFFF"/>
                </a:solidFill>
              </a:defRPr>
            </a:lvl5pPr>
            <a:lvl6pPr lvl="5" algn="ctr" rtl="0">
              <a:lnSpc>
                <a:spcPct val="100000"/>
              </a:lnSpc>
              <a:spcBef>
                <a:spcPts val="0"/>
              </a:spcBef>
              <a:spcAft>
                <a:spcPts val="0"/>
              </a:spcAft>
              <a:buClr>
                <a:srgbClr val="FFFFFF"/>
              </a:buClr>
              <a:buSzPts val="1100"/>
              <a:buNone/>
              <a:defRPr sz="1100">
                <a:solidFill>
                  <a:srgbClr val="FFFFFF"/>
                </a:solidFill>
              </a:defRPr>
            </a:lvl6pPr>
            <a:lvl7pPr lvl="6" algn="ctr" rtl="0">
              <a:lnSpc>
                <a:spcPct val="100000"/>
              </a:lnSpc>
              <a:spcBef>
                <a:spcPts val="0"/>
              </a:spcBef>
              <a:spcAft>
                <a:spcPts val="0"/>
              </a:spcAft>
              <a:buClr>
                <a:srgbClr val="FFFFFF"/>
              </a:buClr>
              <a:buSzPts val="1100"/>
              <a:buNone/>
              <a:defRPr sz="1100">
                <a:solidFill>
                  <a:srgbClr val="FFFFFF"/>
                </a:solidFill>
              </a:defRPr>
            </a:lvl7pPr>
            <a:lvl8pPr lvl="7" algn="ctr" rtl="0">
              <a:lnSpc>
                <a:spcPct val="100000"/>
              </a:lnSpc>
              <a:spcBef>
                <a:spcPts val="0"/>
              </a:spcBef>
              <a:spcAft>
                <a:spcPts val="0"/>
              </a:spcAft>
              <a:buClr>
                <a:srgbClr val="FFFFFF"/>
              </a:buClr>
              <a:buSzPts val="1100"/>
              <a:buNone/>
              <a:defRPr sz="1100">
                <a:solidFill>
                  <a:srgbClr val="FFFFFF"/>
                </a:solidFill>
              </a:defRPr>
            </a:lvl8pPr>
            <a:lvl9pPr lvl="8" algn="ctr" rtl="0">
              <a:lnSpc>
                <a:spcPct val="100000"/>
              </a:lnSpc>
              <a:spcBef>
                <a:spcPts val="0"/>
              </a:spcBef>
              <a:spcAft>
                <a:spcPts val="0"/>
              </a:spcAft>
              <a:buClr>
                <a:srgbClr val="FFFFFF"/>
              </a:buClr>
              <a:buSzPts val="1100"/>
              <a:buNone/>
              <a:defRPr sz="1100">
                <a:solidFill>
                  <a:srgbClr val="FFFFFF"/>
                </a:solidFill>
              </a:defRPr>
            </a:lvl9pPr>
          </a:lstStyle>
          <a:p>
            <a:endParaRPr/>
          </a:p>
        </p:txBody>
      </p:sp>
      <p:sp>
        <p:nvSpPr>
          <p:cNvPr id="38" name="Google Shape;38;p5"/>
          <p:cNvSpPr txBox="1">
            <a:spLocks noGrp="1"/>
          </p:cNvSpPr>
          <p:nvPr>
            <p:ph type="ctrTitle"/>
          </p:nvPr>
        </p:nvSpPr>
        <p:spPr>
          <a:xfrm>
            <a:off x="726631" y="3274550"/>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
        <p:nvSpPr>
          <p:cNvPr id="39" name="Google Shape;39;p5"/>
          <p:cNvSpPr txBox="1">
            <a:spLocks noGrp="1"/>
          </p:cNvSpPr>
          <p:nvPr>
            <p:ph type="ctrTitle" idx="4"/>
          </p:nvPr>
        </p:nvSpPr>
        <p:spPr>
          <a:xfrm>
            <a:off x="6341356" y="3274550"/>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
        <p:nvSpPr>
          <p:cNvPr id="40" name="Google Shape;40;p5"/>
          <p:cNvSpPr txBox="1">
            <a:spLocks noGrp="1"/>
          </p:cNvSpPr>
          <p:nvPr>
            <p:ph type="ctrTitle" idx="5"/>
          </p:nvPr>
        </p:nvSpPr>
        <p:spPr>
          <a:xfrm>
            <a:off x="3540631" y="3274550"/>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
        <p:nvSpPr>
          <p:cNvPr id="41" name="Google Shape;41;p5"/>
          <p:cNvSpPr txBox="1">
            <a:spLocks noGrp="1"/>
          </p:cNvSpPr>
          <p:nvPr>
            <p:ph type="ctrTitle" idx="6"/>
          </p:nvPr>
        </p:nvSpPr>
        <p:spPr>
          <a:xfrm>
            <a:off x="311700" y="644550"/>
            <a:ext cx="8520600" cy="606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QUOTE">
  <p:cSld name="TITLE_2_1">
    <p:bg>
      <p:bgPr>
        <a:gradFill>
          <a:gsLst>
            <a:gs pos="0">
              <a:srgbClr val="052643"/>
            </a:gs>
            <a:gs pos="100000">
              <a:srgbClr val="041523"/>
            </a:gs>
          </a:gsLst>
          <a:path path="circle">
            <a:fillToRect l="50000" t="50000" r="50000" b="50000"/>
          </a:path>
          <a:tileRect/>
        </a:gradFill>
        <a:effectLst/>
      </p:bgPr>
    </p:bg>
    <p:spTree>
      <p:nvGrpSpPr>
        <p:cNvPr id="1" name="Shape 42"/>
        <p:cNvGrpSpPr/>
        <p:nvPr/>
      </p:nvGrpSpPr>
      <p:grpSpPr>
        <a:xfrm>
          <a:off x="0" y="0"/>
          <a:ext cx="0" cy="0"/>
          <a:chOff x="0" y="0"/>
          <a:chExt cx="0" cy="0"/>
        </a:xfrm>
      </p:grpSpPr>
      <p:sp>
        <p:nvSpPr>
          <p:cNvPr id="43" name="Google Shape;43;p6"/>
          <p:cNvSpPr/>
          <p:nvPr/>
        </p:nvSpPr>
        <p:spPr>
          <a:xfrm>
            <a:off x="2080188" y="1291650"/>
            <a:ext cx="4910700" cy="2560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6"/>
          <p:cNvSpPr txBox="1">
            <a:spLocks noGrp="1"/>
          </p:cNvSpPr>
          <p:nvPr>
            <p:ph type="ctrTitle"/>
          </p:nvPr>
        </p:nvSpPr>
        <p:spPr>
          <a:xfrm>
            <a:off x="2770350" y="1558300"/>
            <a:ext cx="3530400" cy="19401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0E2A47"/>
              </a:buClr>
              <a:buSzPts val="1200"/>
              <a:buNone/>
              <a:defRPr sz="1200">
                <a:solidFill>
                  <a:srgbClr val="0E2A47"/>
                </a:solidFill>
              </a:defRPr>
            </a:lvl1pPr>
            <a:lvl2pPr lvl="1" algn="ctr" rtl="0">
              <a:spcBef>
                <a:spcPts val="0"/>
              </a:spcBef>
              <a:spcAft>
                <a:spcPts val="0"/>
              </a:spcAft>
              <a:buClr>
                <a:srgbClr val="0E2A47"/>
              </a:buClr>
              <a:buSzPts val="5200"/>
              <a:buNone/>
              <a:defRPr sz="5200">
                <a:solidFill>
                  <a:srgbClr val="0E2A47"/>
                </a:solidFill>
              </a:defRPr>
            </a:lvl2pPr>
            <a:lvl3pPr lvl="2" algn="ctr" rtl="0">
              <a:spcBef>
                <a:spcPts val="0"/>
              </a:spcBef>
              <a:spcAft>
                <a:spcPts val="0"/>
              </a:spcAft>
              <a:buClr>
                <a:srgbClr val="0E2A47"/>
              </a:buClr>
              <a:buSzPts val="5200"/>
              <a:buNone/>
              <a:defRPr sz="5200">
                <a:solidFill>
                  <a:srgbClr val="0E2A47"/>
                </a:solidFill>
              </a:defRPr>
            </a:lvl3pPr>
            <a:lvl4pPr lvl="3" algn="ctr" rtl="0">
              <a:spcBef>
                <a:spcPts val="0"/>
              </a:spcBef>
              <a:spcAft>
                <a:spcPts val="0"/>
              </a:spcAft>
              <a:buClr>
                <a:srgbClr val="0E2A47"/>
              </a:buClr>
              <a:buSzPts val="5200"/>
              <a:buNone/>
              <a:defRPr sz="5200">
                <a:solidFill>
                  <a:srgbClr val="0E2A47"/>
                </a:solidFill>
              </a:defRPr>
            </a:lvl4pPr>
            <a:lvl5pPr lvl="4" algn="ctr" rtl="0">
              <a:spcBef>
                <a:spcPts val="0"/>
              </a:spcBef>
              <a:spcAft>
                <a:spcPts val="0"/>
              </a:spcAft>
              <a:buClr>
                <a:srgbClr val="0E2A47"/>
              </a:buClr>
              <a:buSzPts val="5200"/>
              <a:buNone/>
              <a:defRPr sz="5200">
                <a:solidFill>
                  <a:srgbClr val="0E2A47"/>
                </a:solidFill>
              </a:defRPr>
            </a:lvl5pPr>
            <a:lvl6pPr lvl="5" algn="ctr" rtl="0">
              <a:spcBef>
                <a:spcPts val="0"/>
              </a:spcBef>
              <a:spcAft>
                <a:spcPts val="0"/>
              </a:spcAft>
              <a:buClr>
                <a:srgbClr val="0E2A47"/>
              </a:buClr>
              <a:buSzPts val="5200"/>
              <a:buNone/>
              <a:defRPr sz="5200">
                <a:solidFill>
                  <a:srgbClr val="0E2A47"/>
                </a:solidFill>
              </a:defRPr>
            </a:lvl6pPr>
            <a:lvl7pPr lvl="6" algn="ctr" rtl="0">
              <a:spcBef>
                <a:spcPts val="0"/>
              </a:spcBef>
              <a:spcAft>
                <a:spcPts val="0"/>
              </a:spcAft>
              <a:buClr>
                <a:srgbClr val="0E2A47"/>
              </a:buClr>
              <a:buSzPts val="5200"/>
              <a:buNone/>
              <a:defRPr sz="5200">
                <a:solidFill>
                  <a:srgbClr val="0E2A47"/>
                </a:solidFill>
              </a:defRPr>
            </a:lvl7pPr>
            <a:lvl8pPr lvl="7" algn="ctr" rtl="0">
              <a:spcBef>
                <a:spcPts val="0"/>
              </a:spcBef>
              <a:spcAft>
                <a:spcPts val="0"/>
              </a:spcAft>
              <a:buClr>
                <a:srgbClr val="0E2A47"/>
              </a:buClr>
              <a:buSzPts val="5200"/>
              <a:buNone/>
              <a:defRPr sz="5200">
                <a:solidFill>
                  <a:srgbClr val="0E2A47"/>
                </a:solidFill>
              </a:defRPr>
            </a:lvl8pPr>
            <a:lvl9pPr lvl="8" algn="ctr" rtl="0">
              <a:spcBef>
                <a:spcPts val="0"/>
              </a:spcBef>
              <a:spcAft>
                <a:spcPts val="0"/>
              </a:spcAft>
              <a:buClr>
                <a:srgbClr val="0E2A47"/>
              </a:buClr>
              <a:buSzPts val="5200"/>
              <a:buNone/>
              <a:defRPr sz="5200">
                <a:solidFill>
                  <a:srgbClr val="0E2A47"/>
                </a:solidFill>
              </a:defRPr>
            </a:lvl9pPr>
          </a:lstStyle>
          <a:p>
            <a:endParaRPr/>
          </a:p>
        </p:txBody>
      </p:sp>
      <p:sp>
        <p:nvSpPr>
          <p:cNvPr id="45" name="Google Shape;45;p6"/>
          <p:cNvSpPr txBox="1">
            <a:spLocks noGrp="1"/>
          </p:cNvSpPr>
          <p:nvPr>
            <p:ph type="subTitle" idx="1"/>
          </p:nvPr>
        </p:nvSpPr>
        <p:spPr>
          <a:xfrm>
            <a:off x="2806800" y="1757550"/>
            <a:ext cx="3457500" cy="1420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E2A47"/>
              </a:buClr>
              <a:buSzPts val="1800"/>
              <a:buNone/>
              <a:defRPr>
                <a:solidFill>
                  <a:srgbClr val="0E2A47"/>
                </a:solidFill>
              </a:defRPr>
            </a:lvl1pPr>
            <a:lvl2pPr lvl="1" algn="ctr" rtl="0">
              <a:lnSpc>
                <a:spcPct val="100000"/>
              </a:lnSpc>
              <a:spcBef>
                <a:spcPts val="0"/>
              </a:spcBef>
              <a:spcAft>
                <a:spcPts val="0"/>
              </a:spcAft>
              <a:buClr>
                <a:srgbClr val="0E2A47"/>
              </a:buClr>
              <a:buSzPts val="1200"/>
              <a:buNone/>
              <a:defRPr sz="1200">
                <a:solidFill>
                  <a:srgbClr val="0E2A47"/>
                </a:solidFill>
              </a:defRPr>
            </a:lvl2pPr>
            <a:lvl3pPr lvl="2" algn="ctr" rtl="0">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3pPr>
            <a:lvl4pPr lvl="3" algn="ctr" rtl="0">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4pPr>
            <a:lvl5pPr lvl="4" algn="ctr" rtl="0">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5pPr>
            <a:lvl6pPr lvl="5" algn="ctr" rtl="0">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6pPr>
            <a:lvl7pPr lvl="6" algn="ctr" rtl="0">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7pPr>
            <a:lvl8pPr lvl="7" algn="ctr" rtl="0">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8pPr>
            <a:lvl9pPr lvl="8" algn="ctr" rtl="0">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HREE COLUMNS 1">
  <p:cSld name="TITLE_1_1_1">
    <p:bg>
      <p:bgPr>
        <a:gradFill>
          <a:gsLst>
            <a:gs pos="0">
              <a:srgbClr val="052643"/>
            </a:gs>
            <a:gs pos="100000">
              <a:srgbClr val="041523"/>
            </a:gs>
          </a:gsLst>
          <a:path path="circle">
            <a:fillToRect l="50000" t="50000" r="50000" b="50000"/>
          </a:path>
          <a:tileRect/>
        </a:gradFill>
        <a:effectLst/>
      </p:bgPr>
    </p:bg>
    <p:spTree>
      <p:nvGrpSpPr>
        <p:cNvPr id="1" name="Shape 46"/>
        <p:cNvGrpSpPr/>
        <p:nvPr/>
      </p:nvGrpSpPr>
      <p:grpSpPr>
        <a:xfrm>
          <a:off x="0" y="0"/>
          <a:ext cx="0" cy="0"/>
          <a:chOff x="0" y="0"/>
          <a:chExt cx="0" cy="0"/>
        </a:xfrm>
      </p:grpSpPr>
      <p:sp>
        <p:nvSpPr>
          <p:cNvPr id="47" name="Google Shape;47;p7"/>
          <p:cNvSpPr txBox="1">
            <a:spLocks noGrp="1"/>
          </p:cNvSpPr>
          <p:nvPr>
            <p:ph type="ctrTitle"/>
          </p:nvPr>
        </p:nvSpPr>
        <p:spPr>
          <a:xfrm>
            <a:off x="1557931" y="2064013"/>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1pPr>
            <a:lvl2pPr lvl="1"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2pPr>
            <a:lvl3pPr lvl="2"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3pPr>
            <a:lvl4pPr lvl="3"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4pPr>
            <a:lvl5pPr lvl="4"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5pPr>
            <a:lvl6pPr lvl="5"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6pPr>
            <a:lvl7pPr lvl="6"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7pPr>
            <a:lvl8pPr lvl="7"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8pPr>
            <a:lvl9pPr lvl="8"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9pPr>
          </a:lstStyle>
          <a:p>
            <a:endParaRPr/>
          </a:p>
        </p:txBody>
      </p:sp>
      <p:sp>
        <p:nvSpPr>
          <p:cNvPr id="48" name="Google Shape;48;p7"/>
          <p:cNvSpPr txBox="1">
            <a:spLocks noGrp="1"/>
          </p:cNvSpPr>
          <p:nvPr>
            <p:ph type="ctrTitle" idx="2"/>
          </p:nvPr>
        </p:nvSpPr>
        <p:spPr>
          <a:xfrm>
            <a:off x="1557931" y="3466700"/>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1pPr>
            <a:lvl2pPr lvl="1"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2pPr>
            <a:lvl3pPr lvl="2"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3pPr>
            <a:lvl4pPr lvl="3"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4pPr>
            <a:lvl5pPr lvl="4"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5pPr>
            <a:lvl6pPr lvl="5"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6pPr>
            <a:lvl7pPr lvl="6"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7pPr>
            <a:lvl8pPr lvl="7"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8pPr>
            <a:lvl9pPr lvl="8"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9pPr>
          </a:lstStyle>
          <a:p>
            <a:endParaRPr/>
          </a:p>
        </p:txBody>
      </p:sp>
      <p:sp>
        <p:nvSpPr>
          <p:cNvPr id="49" name="Google Shape;49;p7"/>
          <p:cNvSpPr txBox="1">
            <a:spLocks noGrp="1"/>
          </p:cNvSpPr>
          <p:nvPr>
            <p:ph type="ctrTitle" idx="3"/>
          </p:nvPr>
        </p:nvSpPr>
        <p:spPr>
          <a:xfrm>
            <a:off x="1557931" y="2765356"/>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1pPr>
            <a:lvl2pPr lvl="1"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2pPr>
            <a:lvl3pPr lvl="2"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3pPr>
            <a:lvl4pPr lvl="3"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4pPr>
            <a:lvl5pPr lvl="4"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5pPr>
            <a:lvl6pPr lvl="5"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6pPr>
            <a:lvl7pPr lvl="6"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7pPr>
            <a:lvl8pPr lvl="7"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8pPr>
            <a:lvl9pPr lvl="8"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9pPr>
          </a:lstStyle>
          <a:p>
            <a:endParaRPr/>
          </a:p>
        </p:txBody>
      </p:sp>
      <p:sp>
        <p:nvSpPr>
          <p:cNvPr id="50" name="Google Shape;50;p7"/>
          <p:cNvSpPr txBox="1">
            <a:spLocks noGrp="1"/>
          </p:cNvSpPr>
          <p:nvPr>
            <p:ph type="ctrTitle" idx="4"/>
          </p:nvPr>
        </p:nvSpPr>
        <p:spPr>
          <a:xfrm>
            <a:off x="998325" y="644550"/>
            <a:ext cx="78339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rtl="0">
              <a:spcBef>
                <a:spcPts val="0"/>
              </a:spcBef>
              <a:spcAft>
                <a:spcPts val="0"/>
              </a:spcAft>
              <a:buClr>
                <a:srgbClr val="48FFD5"/>
              </a:buClr>
              <a:buSzPts val="5200"/>
              <a:buNone/>
              <a:defRPr sz="5200">
                <a:solidFill>
                  <a:srgbClr val="48FFD5"/>
                </a:solidFill>
              </a:defRPr>
            </a:lvl2pPr>
            <a:lvl3pPr lvl="2" rtl="0">
              <a:spcBef>
                <a:spcPts val="0"/>
              </a:spcBef>
              <a:spcAft>
                <a:spcPts val="0"/>
              </a:spcAft>
              <a:buClr>
                <a:srgbClr val="48FFD5"/>
              </a:buClr>
              <a:buSzPts val="5200"/>
              <a:buNone/>
              <a:defRPr sz="5200">
                <a:solidFill>
                  <a:srgbClr val="48FFD5"/>
                </a:solidFill>
              </a:defRPr>
            </a:lvl3pPr>
            <a:lvl4pPr lvl="3" rtl="0">
              <a:spcBef>
                <a:spcPts val="0"/>
              </a:spcBef>
              <a:spcAft>
                <a:spcPts val="0"/>
              </a:spcAft>
              <a:buClr>
                <a:srgbClr val="48FFD5"/>
              </a:buClr>
              <a:buSzPts val="5200"/>
              <a:buNone/>
              <a:defRPr sz="5200">
                <a:solidFill>
                  <a:srgbClr val="48FFD5"/>
                </a:solidFill>
              </a:defRPr>
            </a:lvl4pPr>
            <a:lvl5pPr lvl="4" rtl="0">
              <a:spcBef>
                <a:spcPts val="0"/>
              </a:spcBef>
              <a:spcAft>
                <a:spcPts val="0"/>
              </a:spcAft>
              <a:buClr>
                <a:srgbClr val="48FFD5"/>
              </a:buClr>
              <a:buSzPts val="5200"/>
              <a:buNone/>
              <a:defRPr sz="5200">
                <a:solidFill>
                  <a:srgbClr val="48FFD5"/>
                </a:solidFill>
              </a:defRPr>
            </a:lvl5pPr>
            <a:lvl6pPr lvl="5" rtl="0">
              <a:spcBef>
                <a:spcPts val="0"/>
              </a:spcBef>
              <a:spcAft>
                <a:spcPts val="0"/>
              </a:spcAft>
              <a:buClr>
                <a:srgbClr val="48FFD5"/>
              </a:buClr>
              <a:buSzPts val="5200"/>
              <a:buNone/>
              <a:defRPr sz="5200">
                <a:solidFill>
                  <a:srgbClr val="48FFD5"/>
                </a:solidFill>
              </a:defRPr>
            </a:lvl6pPr>
            <a:lvl7pPr lvl="6" rtl="0">
              <a:spcBef>
                <a:spcPts val="0"/>
              </a:spcBef>
              <a:spcAft>
                <a:spcPts val="0"/>
              </a:spcAft>
              <a:buClr>
                <a:srgbClr val="48FFD5"/>
              </a:buClr>
              <a:buSzPts val="5200"/>
              <a:buNone/>
              <a:defRPr sz="5200">
                <a:solidFill>
                  <a:srgbClr val="48FFD5"/>
                </a:solidFill>
              </a:defRPr>
            </a:lvl7pPr>
            <a:lvl8pPr lvl="7" rtl="0">
              <a:spcBef>
                <a:spcPts val="0"/>
              </a:spcBef>
              <a:spcAft>
                <a:spcPts val="0"/>
              </a:spcAft>
              <a:buClr>
                <a:srgbClr val="48FFD5"/>
              </a:buClr>
              <a:buSzPts val="5200"/>
              <a:buNone/>
              <a:defRPr sz="5200">
                <a:solidFill>
                  <a:srgbClr val="48FFD5"/>
                </a:solidFill>
              </a:defRPr>
            </a:lvl8pPr>
            <a:lvl9pPr lvl="8" rtl="0">
              <a:spcBef>
                <a:spcPts val="0"/>
              </a:spcBef>
              <a:spcAft>
                <a:spcPts val="0"/>
              </a:spcAft>
              <a:buClr>
                <a:srgbClr val="48FFD5"/>
              </a:buClr>
              <a:buSzPts val="5200"/>
              <a:buNone/>
              <a:defRPr sz="5200">
                <a:solidFill>
                  <a:srgbClr val="48FFD5"/>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HREE COLUMNS 2">
  <p:cSld name="TITLE_1_1_1_1">
    <p:bg>
      <p:bgPr>
        <a:gradFill>
          <a:gsLst>
            <a:gs pos="0">
              <a:srgbClr val="052643"/>
            </a:gs>
            <a:gs pos="100000">
              <a:srgbClr val="041523"/>
            </a:gs>
          </a:gsLst>
          <a:path path="circle">
            <a:fillToRect l="50000" t="50000" r="50000" b="50000"/>
          </a:path>
          <a:tileRect/>
        </a:gradFill>
        <a:effectLst/>
      </p:bgPr>
    </p:bg>
    <p:spTree>
      <p:nvGrpSpPr>
        <p:cNvPr id="1" name="Shape 51"/>
        <p:cNvGrpSpPr/>
        <p:nvPr/>
      </p:nvGrpSpPr>
      <p:grpSpPr>
        <a:xfrm>
          <a:off x="0" y="0"/>
          <a:ext cx="0" cy="0"/>
          <a:chOff x="0" y="0"/>
          <a:chExt cx="0" cy="0"/>
        </a:xfrm>
      </p:grpSpPr>
      <p:sp>
        <p:nvSpPr>
          <p:cNvPr id="52" name="Google Shape;52;p8"/>
          <p:cNvSpPr txBox="1">
            <a:spLocks noGrp="1"/>
          </p:cNvSpPr>
          <p:nvPr>
            <p:ph type="ctrTitle"/>
          </p:nvPr>
        </p:nvSpPr>
        <p:spPr>
          <a:xfrm>
            <a:off x="5393881" y="2071888"/>
            <a:ext cx="2076000" cy="1962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1pPr>
            <a:lvl2pPr lvl="1"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2pPr>
            <a:lvl3pPr lvl="2"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3pPr>
            <a:lvl4pPr lvl="3"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4pPr>
            <a:lvl5pPr lvl="4"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5pPr>
            <a:lvl6pPr lvl="5"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6pPr>
            <a:lvl7pPr lvl="6"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7pPr>
            <a:lvl8pPr lvl="7"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8pPr>
            <a:lvl9pPr lvl="8"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9pPr>
          </a:lstStyle>
          <a:p>
            <a:endParaRPr/>
          </a:p>
        </p:txBody>
      </p:sp>
      <p:sp>
        <p:nvSpPr>
          <p:cNvPr id="53" name="Google Shape;53;p8"/>
          <p:cNvSpPr txBox="1">
            <a:spLocks noGrp="1"/>
          </p:cNvSpPr>
          <p:nvPr>
            <p:ph type="ctrTitle" idx="2"/>
          </p:nvPr>
        </p:nvSpPr>
        <p:spPr>
          <a:xfrm>
            <a:off x="5393881" y="3474575"/>
            <a:ext cx="2076000" cy="1962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1pPr>
            <a:lvl2pPr lvl="1"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2pPr>
            <a:lvl3pPr lvl="2"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3pPr>
            <a:lvl4pPr lvl="3"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4pPr>
            <a:lvl5pPr lvl="4"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5pPr>
            <a:lvl6pPr lvl="5"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6pPr>
            <a:lvl7pPr lvl="6"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7pPr>
            <a:lvl8pPr lvl="7"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8pPr>
            <a:lvl9pPr lvl="8"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9pPr>
          </a:lstStyle>
          <a:p>
            <a:endParaRPr/>
          </a:p>
        </p:txBody>
      </p:sp>
      <p:sp>
        <p:nvSpPr>
          <p:cNvPr id="54" name="Google Shape;54;p8"/>
          <p:cNvSpPr txBox="1">
            <a:spLocks noGrp="1"/>
          </p:cNvSpPr>
          <p:nvPr>
            <p:ph type="ctrTitle" idx="3"/>
          </p:nvPr>
        </p:nvSpPr>
        <p:spPr>
          <a:xfrm>
            <a:off x="5393881" y="2773231"/>
            <a:ext cx="2076000" cy="1962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1pPr>
            <a:lvl2pPr lvl="1"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2pPr>
            <a:lvl3pPr lvl="2"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3pPr>
            <a:lvl4pPr lvl="3"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4pPr>
            <a:lvl5pPr lvl="4"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5pPr>
            <a:lvl6pPr lvl="5"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6pPr>
            <a:lvl7pPr lvl="6"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7pPr>
            <a:lvl8pPr lvl="7"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8pPr>
            <a:lvl9pPr lvl="8"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9pPr>
          </a:lstStyle>
          <a:p>
            <a:endParaRPr/>
          </a:p>
        </p:txBody>
      </p:sp>
      <p:sp>
        <p:nvSpPr>
          <p:cNvPr id="55" name="Google Shape;55;p8"/>
          <p:cNvSpPr txBox="1">
            <a:spLocks noGrp="1"/>
          </p:cNvSpPr>
          <p:nvPr>
            <p:ph type="ctrTitle" idx="4"/>
          </p:nvPr>
        </p:nvSpPr>
        <p:spPr>
          <a:xfrm>
            <a:off x="256200" y="637927"/>
            <a:ext cx="7833900" cy="6066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algn="r" rtl="0">
              <a:spcBef>
                <a:spcPts val="0"/>
              </a:spcBef>
              <a:spcAft>
                <a:spcPts val="0"/>
              </a:spcAft>
              <a:buClr>
                <a:srgbClr val="FFFFFF"/>
              </a:buClr>
              <a:buSzPts val="5200"/>
              <a:buNone/>
              <a:defRPr sz="5200">
                <a:solidFill>
                  <a:srgbClr val="FFFFFF"/>
                </a:solidFill>
              </a:defRPr>
            </a:lvl2pPr>
            <a:lvl3pPr lvl="2" algn="r" rtl="0">
              <a:spcBef>
                <a:spcPts val="0"/>
              </a:spcBef>
              <a:spcAft>
                <a:spcPts val="0"/>
              </a:spcAft>
              <a:buClr>
                <a:srgbClr val="FFFFFF"/>
              </a:buClr>
              <a:buSzPts val="5200"/>
              <a:buNone/>
              <a:defRPr sz="5200">
                <a:solidFill>
                  <a:srgbClr val="FFFFFF"/>
                </a:solidFill>
              </a:defRPr>
            </a:lvl3pPr>
            <a:lvl4pPr lvl="3" algn="r" rtl="0">
              <a:spcBef>
                <a:spcPts val="0"/>
              </a:spcBef>
              <a:spcAft>
                <a:spcPts val="0"/>
              </a:spcAft>
              <a:buClr>
                <a:srgbClr val="FFFFFF"/>
              </a:buClr>
              <a:buSzPts val="5200"/>
              <a:buNone/>
              <a:defRPr sz="5200">
                <a:solidFill>
                  <a:srgbClr val="FFFFFF"/>
                </a:solidFill>
              </a:defRPr>
            </a:lvl4pPr>
            <a:lvl5pPr lvl="4" algn="r" rtl="0">
              <a:spcBef>
                <a:spcPts val="0"/>
              </a:spcBef>
              <a:spcAft>
                <a:spcPts val="0"/>
              </a:spcAft>
              <a:buClr>
                <a:srgbClr val="FFFFFF"/>
              </a:buClr>
              <a:buSzPts val="5200"/>
              <a:buNone/>
              <a:defRPr sz="5200">
                <a:solidFill>
                  <a:srgbClr val="FFFFFF"/>
                </a:solidFill>
              </a:defRPr>
            </a:lvl5pPr>
            <a:lvl6pPr lvl="5" algn="r" rtl="0">
              <a:spcBef>
                <a:spcPts val="0"/>
              </a:spcBef>
              <a:spcAft>
                <a:spcPts val="0"/>
              </a:spcAft>
              <a:buClr>
                <a:srgbClr val="FFFFFF"/>
              </a:buClr>
              <a:buSzPts val="5200"/>
              <a:buNone/>
              <a:defRPr sz="5200">
                <a:solidFill>
                  <a:srgbClr val="FFFFFF"/>
                </a:solidFill>
              </a:defRPr>
            </a:lvl6pPr>
            <a:lvl7pPr lvl="6" algn="r" rtl="0">
              <a:spcBef>
                <a:spcPts val="0"/>
              </a:spcBef>
              <a:spcAft>
                <a:spcPts val="0"/>
              </a:spcAft>
              <a:buClr>
                <a:srgbClr val="FFFFFF"/>
              </a:buClr>
              <a:buSzPts val="5200"/>
              <a:buNone/>
              <a:defRPr sz="5200">
                <a:solidFill>
                  <a:srgbClr val="FFFFFF"/>
                </a:solidFill>
              </a:defRPr>
            </a:lvl7pPr>
            <a:lvl8pPr lvl="7" algn="r" rtl="0">
              <a:spcBef>
                <a:spcPts val="0"/>
              </a:spcBef>
              <a:spcAft>
                <a:spcPts val="0"/>
              </a:spcAft>
              <a:buClr>
                <a:srgbClr val="FFFFFF"/>
              </a:buClr>
              <a:buSzPts val="5200"/>
              <a:buNone/>
              <a:defRPr sz="5200">
                <a:solidFill>
                  <a:srgbClr val="FFFFFF"/>
                </a:solidFill>
              </a:defRPr>
            </a:lvl8pPr>
            <a:lvl9pPr lvl="8" algn="r" rtl="0">
              <a:spcBef>
                <a:spcPts val="0"/>
              </a:spcBef>
              <a:spcAft>
                <a:spcPts val="0"/>
              </a:spcAft>
              <a:buClr>
                <a:srgbClr val="FFFFFF"/>
              </a:buClr>
              <a:buSzPts val="5200"/>
              <a:buNone/>
              <a:defRPr sz="5200">
                <a:solidFill>
                  <a:srgbClr val="FFFFFF"/>
                </a:solidFil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HREE COLUMNS + INFOGRAPHY">
  <p:cSld name="TITLE_1_1_2">
    <p:bg>
      <p:bgPr>
        <a:gradFill>
          <a:gsLst>
            <a:gs pos="0">
              <a:srgbClr val="052643"/>
            </a:gs>
            <a:gs pos="100000">
              <a:srgbClr val="041523"/>
            </a:gs>
          </a:gsLst>
          <a:path path="circle">
            <a:fillToRect l="50000" t="50000" r="50000" b="50000"/>
          </a:path>
          <a:tileRect/>
        </a:gradFill>
        <a:effectLst/>
      </p:bgPr>
    </p:bg>
    <p:spTree>
      <p:nvGrpSpPr>
        <p:cNvPr id="1" name="Shape 56"/>
        <p:cNvGrpSpPr/>
        <p:nvPr/>
      </p:nvGrpSpPr>
      <p:grpSpPr>
        <a:xfrm>
          <a:off x="0" y="0"/>
          <a:ext cx="0" cy="0"/>
          <a:chOff x="0" y="0"/>
          <a:chExt cx="0" cy="0"/>
        </a:xfrm>
      </p:grpSpPr>
      <p:sp>
        <p:nvSpPr>
          <p:cNvPr id="57" name="Google Shape;57;p9"/>
          <p:cNvSpPr txBox="1">
            <a:spLocks noGrp="1"/>
          </p:cNvSpPr>
          <p:nvPr>
            <p:ph type="subTitle" idx="1"/>
          </p:nvPr>
        </p:nvSpPr>
        <p:spPr>
          <a:xfrm>
            <a:off x="3874950" y="3625075"/>
            <a:ext cx="13941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000"/>
              <a:buNone/>
              <a:defRPr sz="1000">
                <a:solidFill>
                  <a:srgbClr val="FFFFFF"/>
                </a:solidFill>
              </a:defRPr>
            </a:lvl1pPr>
            <a:lvl2pPr lvl="1" algn="ctr" rtl="0">
              <a:lnSpc>
                <a:spcPct val="100000"/>
              </a:lnSpc>
              <a:spcBef>
                <a:spcPts val="0"/>
              </a:spcBef>
              <a:spcAft>
                <a:spcPts val="0"/>
              </a:spcAft>
              <a:buClr>
                <a:srgbClr val="FFFFFF"/>
              </a:buClr>
              <a:buSzPts val="1000"/>
              <a:buNone/>
              <a:defRPr sz="1000">
                <a:solidFill>
                  <a:srgbClr val="FFFFFF"/>
                </a:solidFill>
              </a:defRPr>
            </a:lvl2pPr>
            <a:lvl3pPr lvl="2" algn="ctr" rtl="0">
              <a:lnSpc>
                <a:spcPct val="100000"/>
              </a:lnSpc>
              <a:spcBef>
                <a:spcPts val="0"/>
              </a:spcBef>
              <a:spcAft>
                <a:spcPts val="0"/>
              </a:spcAft>
              <a:buClr>
                <a:srgbClr val="FFFFFF"/>
              </a:buClr>
              <a:buSzPts val="1000"/>
              <a:buNone/>
              <a:defRPr sz="1000">
                <a:solidFill>
                  <a:srgbClr val="FFFFFF"/>
                </a:solidFill>
              </a:defRPr>
            </a:lvl3pPr>
            <a:lvl4pPr lvl="3" algn="ctr" rtl="0">
              <a:lnSpc>
                <a:spcPct val="100000"/>
              </a:lnSpc>
              <a:spcBef>
                <a:spcPts val="0"/>
              </a:spcBef>
              <a:spcAft>
                <a:spcPts val="0"/>
              </a:spcAft>
              <a:buClr>
                <a:srgbClr val="FFFFFF"/>
              </a:buClr>
              <a:buSzPts val="1000"/>
              <a:buNone/>
              <a:defRPr sz="1000">
                <a:solidFill>
                  <a:srgbClr val="FFFFFF"/>
                </a:solidFill>
              </a:defRPr>
            </a:lvl4pPr>
            <a:lvl5pPr lvl="4" algn="ctr" rtl="0">
              <a:lnSpc>
                <a:spcPct val="100000"/>
              </a:lnSpc>
              <a:spcBef>
                <a:spcPts val="0"/>
              </a:spcBef>
              <a:spcAft>
                <a:spcPts val="0"/>
              </a:spcAft>
              <a:buClr>
                <a:srgbClr val="FFFFFF"/>
              </a:buClr>
              <a:buSzPts val="1000"/>
              <a:buNone/>
              <a:defRPr sz="1000">
                <a:solidFill>
                  <a:srgbClr val="FFFFFF"/>
                </a:solidFill>
              </a:defRPr>
            </a:lvl5pPr>
            <a:lvl6pPr lvl="5" algn="ctr" rtl="0">
              <a:lnSpc>
                <a:spcPct val="100000"/>
              </a:lnSpc>
              <a:spcBef>
                <a:spcPts val="0"/>
              </a:spcBef>
              <a:spcAft>
                <a:spcPts val="0"/>
              </a:spcAft>
              <a:buClr>
                <a:srgbClr val="FFFFFF"/>
              </a:buClr>
              <a:buSzPts val="1000"/>
              <a:buNone/>
              <a:defRPr sz="1000">
                <a:solidFill>
                  <a:srgbClr val="FFFFFF"/>
                </a:solidFill>
              </a:defRPr>
            </a:lvl6pPr>
            <a:lvl7pPr lvl="6" algn="ctr" rtl="0">
              <a:lnSpc>
                <a:spcPct val="100000"/>
              </a:lnSpc>
              <a:spcBef>
                <a:spcPts val="0"/>
              </a:spcBef>
              <a:spcAft>
                <a:spcPts val="0"/>
              </a:spcAft>
              <a:buClr>
                <a:srgbClr val="FFFFFF"/>
              </a:buClr>
              <a:buSzPts val="1000"/>
              <a:buNone/>
              <a:defRPr sz="1000">
                <a:solidFill>
                  <a:srgbClr val="FFFFFF"/>
                </a:solidFill>
              </a:defRPr>
            </a:lvl7pPr>
            <a:lvl8pPr lvl="7" algn="ctr" rtl="0">
              <a:lnSpc>
                <a:spcPct val="100000"/>
              </a:lnSpc>
              <a:spcBef>
                <a:spcPts val="0"/>
              </a:spcBef>
              <a:spcAft>
                <a:spcPts val="0"/>
              </a:spcAft>
              <a:buClr>
                <a:srgbClr val="FFFFFF"/>
              </a:buClr>
              <a:buSzPts val="1000"/>
              <a:buNone/>
              <a:defRPr sz="1000">
                <a:solidFill>
                  <a:srgbClr val="FFFFFF"/>
                </a:solidFill>
              </a:defRPr>
            </a:lvl8pPr>
            <a:lvl9pPr lvl="8" algn="ctr" rtl="0">
              <a:lnSpc>
                <a:spcPct val="100000"/>
              </a:lnSpc>
              <a:spcBef>
                <a:spcPts val="0"/>
              </a:spcBef>
              <a:spcAft>
                <a:spcPts val="0"/>
              </a:spcAft>
              <a:buClr>
                <a:srgbClr val="FFFFFF"/>
              </a:buClr>
              <a:buSzPts val="1000"/>
              <a:buNone/>
              <a:defRPr sz="1000">
                <a:solidFill>
                  <a:srgbClr val="FFFFFF"/>
                </a:solidFill>
              </a:defRPr>
            </a:lvl9pPr>
          </a:lstStyle>
          <a:p>
            <a:endParaRPr/>
          </a:p>
        </p:txBody>
      </p:sp>
      <p:sp>
        <p:nvSpPr>
          <p:cNvPr id="58" name="Google Shape;58;p9"/>
          <p:cNvSpPr txBox="1">
            <a:spLocks noGrp="1"/>
          </p:cNvSpPr>
          <p:nvPr>
            <p:ph type="subTitle" idx="2"/>
          </p:nvPr>
        </p:nvSpPr>
        <p:spPr>
          <a:xfrm>
            <a:off x="5813500" y="3639800"/>
            <a:ext cx="13941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000"/>
              <a:buNone/>
              <a:defRPr sz="1000">
                <a:solidFill>
                  <a:srgbClr val="FFFFFF"/>
                </a:solidFill>
              </a:defRPr>
            </a:lvl1pPr>
            <a:lvl2pPr lvl="1" algn="ctr" rtl="0">
              <a:lnSpc>
                <a:spcPct val="100000"/>
              </a:lnSpc>
              <a:spcBef>
                <a:spcPts val="0"/>
              </a:spcBef>
              <a:spcAft>
                <a:spcPts val="0"/>
              </a:spcAft>
              <a:buClr>
                <a:srgbClr val="FFFFFF"/>
              </a:buClr>
              <a:buSzPts val="1000"/>
              <a:buNone/>
              <a:defRPr sz="1000">
                <a:solidFill>
                  <a:srgbClr val="FFFFFF"/>
                </a:solidFill>
              </a:defRPr>
            </a:lvl2pPr>
            <a:lvl3pPr lvl="2" algn="ctr" rtl="0">
              <a:lnSpc>
                <a:spcPct val="100000"/>
              </a:lnSpc>
              <a:spcBef>
                <a:spcPts val="0"/>
              </a:spcBef>
              <a:spcAft>
                <a:spcPts val="0"/>
              </a:spcAft>
              <a:buClr>
                <a:srgbClr val="FFFFFF"/>
              </a:buClr>
              <a:buSzPts val="1000"/>
              <a:buNone/>
              <a:defRPr sz="1000">
                <a:solidFill>
                  <a:srgbClr val="FFFFFF"/>
                </a:solidFill>
              </a:defRPr>
            </a:lvl3pPr>
            <a:lvl4pPr lvl="3" algn="ctr" rtl="0">
              <a:lnSpc>
                <a:spcPct val="100000"/>
              </a:lnSpc>
              <a:spcBef>
                <a:spcPts val="0"/>
              </a:spcBef>
              <a:spcAft>
                <a:spcPts val="0"/>
              </a:spcAft>
              <a:buClr>
                <a:srgbClr val="FFFFFF"/>
              </a:buClr>
              <a:buSzPts val="1000"/>
              <a:buNone/>
              <a:defRPr sz="1000">
                <a:solidFill>
                  <a:srgbClr val="FFFFFF"/>
                </a:solidFill>
              </a:defRPr>
            </a:lvl4pPr>
            <a:lvl5pPr lvl="4" algn="ctr" rtl="0">
              <a:lnSpc>
                <a:spcPct val="100000"/>
              </a:lnSpc>
              <a:spcBef>
                <a:spcPts val="0"/>
              </a:spcBef>
              <a:spcAft>
                <a:spcPts val="0"/>
              </a:spcAft>
              <a:buClr>
                <a:srgbClr val="FFFFFF"/>
              </a:buClr>
              <a:buSzPts val="1000"/>
              <a:buNone/>
              <a:defRPr sz="1000">
                <a:solidFill>
                  <a:srgbClr val="FFFFFF"/>
                </a:solidFill>
              </a:defRPr>
            </a:lvl5pPr>
            <a:lvl6pPr lvl="5" algn="ctr" rtl="0">
              <a:lnSpc>
                <a:spcPct val="100000"/>
              </a:lnSpc>
              <a:spcBef>
                <a:spcPts val="0"/>
              </a:spcBef>
              <a:spcAft>
                <a:spcPts val="0"/>
              </a:spcAft>
              <a:buClr>
                <a:srgbClr val="FFFFFF"/>
              </a:buClr>
              <a:buSzPts val="1000"/>
              <a:buNone/>
              <a:defRPr sz="1000">
                <a:solidFill>
                  <a:srgbClr val="FFFFFF"/>
                </a:solidFill>
              </a:defRPr>
            </a:lvl6pPr>
            <a:lvl7pPr lvl="6" algn="ctr" rtl="0">
              <a:lnSpc>
                <a:spcPct val="100000"/>
              </a:lnSpc>
              <a:spcBef>
                <a:spcPts val="0"/>
              </a:spcBef>
              <a:spcAft>
                <a:spcPts val="0"/>
              </a:spcAft>
              <a:buClr>
                <a:srgbClr val="FFFFFF"/>
              </a:buClr>
              <a:buSzPts val="1000"/>
              <a:buNone/>
              <a:defRPr sz="1000">
                <a:solidFill>
                  <a:srgbClr val="FFFFFF"/>
                </a:solidFill>
              </a:defRPr>
            </a:lvl7pPr>
            <a:lvl8pPr lvl="7" algn="ctr" rtl="0">
              <a:lnSpc>
                <a:spcPct val="100000"/>
              </a:lnSpc>
              <a:spcBef>
                <a:spcPts val="0"/>
              </a:spcBef>
              <a:spcAft>
                <a:spcPts val="0"/>
              </a:spcAft>
              <a:buClr>
                <a:srgbClr val="FFFFFF"/>
              </a:buClr>
              <a:buSzPts val="1000"/>
              <a:buNone/>
              <a:defRPr sz="1000">
                <a:solidFill>
                  <a:srgbClr val="FFFFFF"/>
                </a:solidFill>
              </a:defRPr>
            </a:lvl8pPr>
            <a:lvl9pPr lvl="8" algn="ctr" rtl="0">
              <a:lnSpc>
                <a:spcPct val="100000"/>
              </a:lnSpc>
              <a:spcBef>
                <a:spcPts val="0"/>
              </a:spcBef>
              <a:spcAft>
                <a:spcPts val="0"/>
              </a:spcAft>
              <a:buClr>
                <a:srgbClr val="FFFFFF"/>
              </a:buClr>
              <a:buSzPts val="1000"/>
              <a:buNone/>
              <a:defRPr sz="1000">
                <a:solidFill>
                  <a:srgbClr val="FFFFFF"/>
                </a:solidFill>
              </a:defRPr>
            </a:lvl9pPr>
          </a:lstStyle>
          <a:p>
            <a:endParaRPr/>
          </a:p>
        </p:txBody>
      </p:sp>
      <p:sp>
        <p:nvSpPr>
          <p:cNvPr id="59" name="Google Shape;59;p9"/>
          <p:cNvSpPr txBox="1">
            <a:spLocks noGrp="1"/>
          </p:cNvSpPr>
          <p:nvPr>
            <p:ph type="subTitle" idx="3"/>
          </p:nvPr>
        </p:nvSpPr>
        <p:spPr>
          <a:xfrm>
            <a:off x="1936387" y="3619725"/>
            <a:ext cx="13941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000"/>
              <a:buNone/>
              <a:defRPr sz="1000">
                <a:solidFill>
                  <a:srgbClr val="FFFFFF"/>
                </a:solidFill>
              </a:defRPr>
            </a:lvl1pPr>
            <a:lvl2pPr lvl="1" algn="ctr" rtl="0">
              <a:lnSpc>
                <a:spcPct val="100000"/>
              </a:lnSpc>
              <a:spcBef>
                <a:spcPts val="0"/>
              </a:spcBef>
              <a:spcAft>
                <a:spcPts val="0"/>
              </a:spcAft>
              <a:buClr>
                <a:srgbClr val="FFFFFF"/>
              </a:buClr>
              <a:buSzPts val="1000"/>
              <a:buNone/>
              <a:defRPr sz="1000">
                <a:solidFill>
                  <a:srgbClr val="FFFFFF"/>
                </a:solidFill>
              </a:defRPr>
            </a:lvl2pPr>
            <a:lvl3pPr lvl="2" algn="ctr" rtl="0">
              <a:lnSpc>
                <a:spcPct val="100000"/>
              </a:lnSpc>
              <a:spcBef>
                <a:spcPts val="0"/>
              </a:spcBef>
              <a:spcAft>
                <a:spcPts val="0"/>
              </a:spcAft>
              <a:buClr>
                <a:srgbClr val="FFFFFF"/>
              </a:buClr>
              <a:buSzPts val="1000"/>
              <a:buNone/>
              <a:defRPr sz="1000">
                <a:solidFill>
                  <a:srgbClr val="FFFFFF"/>
                </a:solidFill>
              </a:defRPr>
            </a:lvl3pPr>
            <a:lvl4pPr lvl="3" algn="ctr" rtl="0">
              <a:lnSpc>
                <a:spcPct val="100000"/>
              </a:lnSpc>
              <a:spcBef>
                <a:spcPts val="0"/>
              </a:spcBef>
              <a:spcAft>
                <a:spcPts val="0"/>
              </a:spcAft>
              <a:buClr>
                <a:srgbClr val="FFFFFF"/>
              </a:buClr>
              <a:buSzPts val="1000"/>
              <a:buNone/>
              <a:defRPr sz="1000">
                <a:solidFill>
                  <a:srgbClr val="FFFFFF"/>
                </a:solidFill>
              </a:defRPr>
            </a:lvl4pPr>
            <a:lvl5pPr lvl="4" algn="ctr" rtl="0">
              <a:lnSpc>
                <a:spcPct val="100000"/>
              </a:lnSpc>
              <a:spcBef>
                <a:spcPts val="0"/>
              </a:spcBef>
              <a:spcAft>
                <a:spcPts val="0"/>
              </a:spcAft>
              <a:buClr>
                <a:srgbClr val="FFFFFF"/>
              </a:buClr>
              <a:buSzPts val="1000"/>
              <a:buNone/>
              <a:defRPr sz="1000">
                <a:solidFill>
                  <a:srgbClr val="FFFFFF"/>
                </a:solidFill>
              </a:defRPr>
            </a:lvl5pPr>
            <a:lvl6pPr lvl="5" algn="ctr" rtl="0">
              <a:lnSpc>
                <a:spcPct val="100000"/>
              </a:lnSpc>
              <a:spcBef>
                <a:spcPts val="0"/>
              </a:spcBef>
              <a:spcAft>
                <a:spcPts val="0"/>
              </a:spcAft>
              <a:buClr>
                <a:srgbClr val="FFFFFF"/>
              </a:buClr>
              <a:buSzPts val="1000"/>
              <a:buNone/>
              <a:defRPr sz="1000">
                <a:solidFill>
                  <a:srgbClr val="FFFFFF"/>
                </a:solidFill>
              </a:defRPr>
            </a:lvl6pPr>
            <a:lvl7pPr lvl="6" algn="ctr" rtl="0">
              <a:lnSpc>
                <a:spcPct val="100000"/>
              </a:lnSpc>
              <a:spcBef>
                <a:spcPts val="0"/>
              </a:spcBef>
              <a:spcAft>
                <a:spcPts val="0"/>
              </a:spcAft>
              <a:buClr>
                <a:srgbClr val="FFFFFF"/>
              </a:buClr>
              <a:buSzPts val="1000"/>
              <a:buNone/>
              <a:defRPr sz="1000">
                <a:solidFill>
                  <a:srgbClr val="FFFFFF"/>
                </a:solidFill>
              </a:defRPr>
            </a:lvl7pPr>
            <a:lvl8pPr lvl="7" algn="ctr" rtl="0">
              <a:lnSpc>
                <a:spcPct val="100000"/>
              </a:lnSpc>
              <a:spcBef>
                <a:spcPts val="0"/>
              </a:spcBef>
              <a:spcAft>
                <a:spcPts val="0"/>
              </a:spcAft>
              <a:buClr>
                <a:srgbClr val="FFFFFF"/>
              </a:buClr>
              <a:buSzPts val="1000"/>
              <a:buNone/>
              <a:defRPr sz="1000">
                <a:solidFill>
                  <a:srgbClr val="FFFFFF"/>
                </a:solidFill>
              </a:defRPr>
            </a:lvl8pPr>
            <a:lvl9pPr lvl="8" algn="ctr" rtl="0">
              <a:lnSpc>
                <a:spcPct val="100000"/>
              </a:lnSpc>
              <a:spcBef>
                <a:spcPts val="0"/>
              </a:spcBef>
              <a:spcAft>
                <a:spcPts val="0"/>
              </a:spcAft>
              <a:buClr>
                <a:srgbClr val="FFFFFF"/>
              </a:buClr>
              <a:buSzPts val="1000"/>
              <a:buNone/>
              <a:defRPr sz="1000">
                <a:solidFill>
                  <a:srgbClr val="FFFFFF"/>
                </a:solidFill>
              </a:defRPr>
            </a:lvl9pPr>
          </a:lstStyle>
          <a:p>
            <a:endParaRPr/>
          </a:p>
        </p:txBody>
      </p:sp>
      <p:sp>
        <p:nvSpPr>
          <p:cNvPr id="60" name="Google Shape;60;p9"/>
          <p:cNvSpPr txBox="1">
            <a:spLocks noGrp="1"/>
          </p:cNvSpPr>
          <p:nvPr>
            <p:ph type="ctrTitle"/>
          </p:nvPr>
        </p:nvSpPr>
        <p:spPr>
          <a:xfrm>
            <a:off x="3533994" y="3503375"/>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2pPr>
            <a:lvl3pPr lvl="2"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3pPr>
            <a:lvl4pPr lvl="3"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4pPr>
            <a:lvl5pPr lvl="4"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5pPr>
            <a:lvl6pPr lvl="5"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6pPr>
            <a:lvl7pPr lvl="6"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7pPr>
            <a:lvl8pPr lvl="7"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8pPr>
            <a:lvl9pPr lvl="8"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9pPr>
          </a:lstStyle>
          <a:p>
            <a:endParaRPr/>
          </a:p>
        </p:txBody>
      </p:sp>
      <p:sp>
        <p:nvSpPr>
          <p:cNvPr id="61" name="Google Shape;61;p9"/>
          <p:cNvSpPr txBox="1">
            <a:spLocks noGrp="1"/>
          </p:cNvSpPr>
          <p:nvPr>
            <p:ph type="ctrTitle" idx="4"/>
          </p:nvPr>
        </p:nvSpPr>
        <p:spPr>
          <a:xfrm>
            <a:off x="5472556" y="3523450"/>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2pPr>
            <a:lvl3pPr lvl="2"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3pPr>
            <a:lvl4pPr lvl="3"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4pPr>
            <a:lvl5pPr lvl="4"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5pPr>
            <a:lvl6pPr lvl="5"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6pPr>
            <a:lvl7pPr lvl="6"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7pPr>
            <a:lvl8pPr lvl="7"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8pPr>
            <a:lvl9pPr lvl="8"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9pPr>
          </a:lstStyle>
          <a:p>
            <a:endParaRPr/>
          </a:p>
        </p:txBody>
      </p:sp>
      <p:sp>
        <p:nvSpPr>
          <p:cNvPr id="62" name="Google Shape;62;p9"/>
          <p:cNvSpPr txBox="1">
            <a:spLocks noGrp="1"/>
          </p:cNvSpPr>
          <p:nvPr>
            <p:ph type="ctrTitle" idx="5"/>
          </p:nvPr>
        </p:nvSpPr>
        <p:spPr>
          <a:xfrm>
            <a:off x="1595444" y="3503375"/>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2pPr>
            <a:lvl3pPr lvl="2"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3pPr>
            <a:lvl4pPr lvl="3"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4pPr>
            <a:lvl5pPr lvl="4"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5pPr>
            <a:lvl6pPr lvl="5"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6pPr>
            <a:lvl7pPr lvl="6"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7pPr>
            <a:lvl8pPr lvl="7"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8pPr>
            <a:lvl9pPr lvl="8"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9pPr>
          </a:lstStyle>
          <a:p>
            <a:endParaRPr/>
          </a:p>
        </p:txBody>
      </p:sp>
      <p:sp>
        <p:nvSpPr>
          <p:cNvPr id="63" name="Google Shape;63;p9"/>
          <p:cNvSpPr txBox="1">
            <a:spLocks noGrp="1"/>
          </p:cNvSpPr>
          <p:nvPr>
            <p:ph type="ctrTitle" idx="6"/>
          </p:nvPr>
        </p:nvSpPr>
        <p:spPr>
          <a:xfrm>
            <a:off x="311700" y="644550"/>
            <a:ext cx="8520600" cy="606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 IMAGE">
  <p:cSld name="TITLE_1_1_2_1">
    <p:bg>
      <p:bgPr>
        <a:gradFill>
          <a:gsLst>
            <a:gs pos="0">
              <a:srgbClr val="052643"/>
            </a:gs>
            <a:gs pos="100000">
              <a:srgbClr val="041523"/>
            </a:gs>
          </a:gsLst>
          <a:path path="circle">
            <a:fillToRect l="50000" t="50000" r="50000" b="50000"/>
          </a:path>
          <a:tileRect/>
        </a:gradFill>
        <a:effectLst/>
      </p:bgPr>
    </p:bg>
    <p:spTree>
      <p:nvGrpSpPr>
        <p:cNvPr id="1" name="Shape 64"/>
        <p:cNvGrpSpPr/>
        <p:nvPr/>
      </p:nvGrpSpPr>
      <p:grpSpPr>
        <a:xfrm>
          <a:off x="0" y="0"/>
          <a:ext cx="0" cy="0"/>
          <a:chOff x="0" y="0"/>
          <a:chExt cx="0" cy="0"/>
        </a:xfrm>
      </p:grpSpPr>
      <p:sp>
        <p:nvSpPr>
          <p:cNvPr id="65" name="Google Shape;65;p10"/>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rgbClr val="052643"/>
            </a:gs>
            <a:gs pos="100000">
              <a:srgbClr val="041523"/>
            </a:gs>
          </a:gsLst>
          <a:path path="circle">
            <a:fillToRect l="50000" t="50000" r="50000" b="50000"/>
          </a:path>
          <a:tileRect/>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692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rgbClr val="FFFFFF"/>
              </a:buClr>
              <a:buSzPts val="2800"/>
              <a:buFont typeface="Roboto Black"/>
              <a:buNone/>
              <a:defRPr sz="2800">
                <a:solidFill>
                  <a:srgbClr val="FFFFFF"/>
                </a:solidFill>
                <a:latin typeface="Roboto Black"/>
                <a:ea typeface="Roboto Black"/>
                <a:cs typeface="Roboto Black"/>
                <a:sym typeface="Roboto Black"/>
              </a:defRPr>
            </a:lvl1pPr>
            <a:lvl2pPr lvl="1">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2pPr>
            <a:lvl3pPr lvl="2">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3pPr>
            <a:lvl4pPr lvl="3">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4pPr>
            <a:lvl5pPr lvl="4">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5pPr>
            <a:lvl6pPr lvl="5">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6pPr>
            <a:lvl7pPr lvl="6">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7pPr>
            <a:lvl8pPr lvl="7">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8pPr>
            <a:lvl9pPr lvl="8">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rgbClr val="FFFFFF"/>
              </a:buClr>
              <a:buSzPts val="1800"/>
              <a:buFont typeface="Roboto Light"/>
              <a:buChar char="●"/>
              <a:defRPr sz="1800">
                <a:solidFill>
                  <a:srgbClr val="FFFFFF"/>
                </a:solidFill>
                <a:latin typeface="Roboto Light"/>
                <a:ea typeface="Roboto Light"/>
                <a:cs typeface="Roboto Light"/>
                <a:sym typeface="Roboto Light"/>
              </a:defRPr>
            </a:lvl1pPr>
            <a:lvl2pPr marL="914400" lvl="1"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2pPr>
            <a:lvl3pPr marL="1371600" lvl="2"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3pPr>
            <a:lvl4pPr marL="1828800" lvl="3"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4pPr>
            <a:lvl5pPr marL="2286000" lvl="4"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5pPr>
            <a:lvl6pPr marL="2743200" lvl="5"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6pPr>
            <a:lvl7pPr marL="3200400" lvl="6"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7pPr>
            <a:lvl8pPr marL="3657600" lvl="7"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8pPr>
            <a:lvl9pPr marL="4114800" lvl="8" indent="-317500">
              <a:lnSpc>
                <a:spcPct val="115000"/>
              </a:lnSpc>
              <a:spcBef>
                <a:spcPts val="1600"/>
              </a:spcBef>
              <a:spcAft>
                <a:spcPts val="1600"/>
              </a:spcAft>
              <a:buClr>
                <a:srgbClr val="FFFFFF"/>
              </a:buClr>
              <a:buSzPts val="1400"/>
              <a:buFont typeface="Roboto Light"/>
              <a:buChar char="■"/>
              <a:defRPr>
                <a:solidFill>
                  <a:srgbClr val="FFFFFF"/>
                </a:solidFill>
                <a:latin typeface="Roboto Light"/>
                <a:ea typeface="Roboto Light"/>
                <a:cs typeface="Roboto Light"/>
                <a:sym typeface="Roboto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11.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6.xml"/><Relationship Id="rId1" Type="http://schemas.openxmlformats.org/officeDocument/2006/relationships/vmlDrawing" Target="../drawings/vmlDrawing1.vml"/><Relationship Id="rId6" Type="http://schemas.openxmlformats.org/officeDocument/2006/relationships/image" Target="../media/image1.emf"/><Relationship Id="rId5" Type="http://schemas.openxmlformats.org/officeDocument/2006/relationships/oleObject" Target="../embeddings/oleObject1.bin"/><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7.xml"/><Relationship Id="rId1" Type="http://schemas.openxmlformats.org/officeDocument/2006/relationships/vmlDrawing" Target="../drawings/vmlDrawing2.vml"/><Relationship Id="rId5" Type="http://schemas.openxmlformats.org/officeDocument/2006/relationships/image" Target="../media/image3.emf"/><Relationship Id="rId4" Type="http://schemas.openxmlformats.org/officeDocument/2006/relationships/oleObject" Target="../embeddings/oleObject2.bin"/></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6.xml"/><Relationship Id="rId1" Type="http://schemas.openxmlformats.org/officeDocument/2006/relationships/vmlDrawing" Target="../drawings/vmlDrawing3.vml"/><Relationship Id="rId5" Type="http://schemas.openxmlformats.org/officeDocument/2006/relationships/image" Target="../media/image4.emf"/><Relationship Id="rId4" Type="http://schemas.openxmlformats.org/officeDocument/2006/relationships/oleObject" Target="../embeddings/oleObject3.bin"/></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20"/>
          <p:cNvSpPr txBox="1">
            <a:spLocks noGrp="1"/>
          </p:cNvSpPr>
          <p:nvPr>
            <p:ph type="ctrTitle"/>
          </p:nvPr>
        </p:nvSpPr>
        <p:spPr>
          <a:xfrm>
            <a:off x="4161865" y="2657969"/>
            <a:ext cx="4840941" cy="1846795"/>
          </a:xfrm>
          <a:prstGeom prst="rect">
            <a:avLst/>
          </a:prstGeom>
        </p:spPr>
        <p:txBody>
          <a:bodyPr spcFirstLastPara="1" wrap="square" lIns="91425" tIns="91425" rIns="91425" bIns="91425" anchor="t" anchorCtr="0">
            <a:noAutofit/>
          </a:bodyPr>
          <a:lstStyle/>
          <a:p>
            <a:pPr lvl="0" algn="ctr"/>
            <a:r>
              <a:rPr lang="en-US" sz="2800" dirty="0">
                <a:solidFill>
                  <a:schemeClr val="accent1"/>
                </a:solidFill>
              </a:rPr>
              <a:t>Graduate Thesis: WebRTC</a:t>
            </a:r>
            <a:br>
              <a:rPr lang="en-US" sz="2800" dirty="0">
                <a:solidFill>
                  <a:schemeClr val="accent1"/>
                </a:solidFill>
              </a:rPr>
            </a:br>
            <a:r>
              <a:rPr lang="en-US" sz="2600" dirty="0">
                <a:latin typeface="Roboto Light" panose="020B0604020202020204" charset="0"/>
                <a:ea typeface="Roboto Light" panose="020B0604020202020204" charset="0"/>
              </a:rPr>
              <a:t>Research/Project</a:t>
            </a:r>
            <a:br>
              <a:rPr lang="en-US" sz="2600" dirty="0">
                <a:latin typeface="Roboto Light" panose="020B0604020202020204" charset="0"/>
                <a:ea typeface="Roboto Light" panose="020B0604020202020204" charset="0"/>
              </a:rPr>
            </a:br>
            <a:br>
              <a:rPr lang="en-US" sz="1800" dirty="0">
                <a:latin typeface="Roboto Light" panose="020B0604020202020204" charset="0"/>
                <a:ea typeface="Roboto Light" panose="020B0604020202020204" charset="0"/>
              </a:rPr>
            </a:br>
            <a:r>
              <a:rPr lang="en-US" sz="1600" dirty="0">
                <a:latin typeface="Roboto Light" panose="020B0604020202020204" charset="0"/>
                <a:ea typeface="Roboto Light" panose="020B0604020202020204" charset="0"/>
              </a:rPr>
              <a:t>Dennis McMeekan</a:t>
            </a:r>
            <a:br>
              <a:rPr lang="en-US" sz="1600" dirty="0">
                <a:latin typeface="Roboto Light" panose="020B0604020202020204" charset="0"/>
                <a:ea typeface="Roboto Light" panose="020B0604020202020204" charset="0"/>
              </a:rPr>
            </a:br>
            <a:br>
              <a:rPr lang="en-US" sz="1800" dirty="0">
                <a:latin typeface="Roboto Light" panose="020B0604020202020204" charset="0"/>
                <a:ea typeface="Roboto Light" panose="020B0604020202020204" charset="0"/>
              </a:rPr>
            </a:br>
            <a:r>
              <a:rPr lang="en-US" sz="1400" dirty="0">
                <a:latin typeface="Roboto Light" panose="020B0604020202020204" charset="0"/>
                <a:ea typeface="Roboto Light" panose="020B0604020202020204" charset="0"/>
              </a:rPr>
              <a:t>Committee Members: </a:t>
            </a:r>
            <a:br>
              <a:rPr lang="en-US" sz="1400" dirty="0">
                <a:latin typeface="Roboto Light" panose="020B0604020202020204" charset="0"/>
                <a:ea typeface="Roboto Light" panose="020B0604020202020204" charset="0"/>
              </a:rPr>
            </a:br>
            <a:r>
              <a:rPr lang="en-US" sz="1400" dirty="0">
                <a:latin typeface="Roboto Light" panose="020B0604020202020204" charset="0"/>
                <a:ea typeface="Roboto Light" panose="020B0604020202020204" charset="0"/>
              </a:rPr>
              <a:t>Dr. </a:t>
            </a:r>
            <a:r>
              <a:rPr lang="en-US" sz="1400" dirty="0" err="1">
                <a:latin typeface="Roboto Light" panose="020B0604020202020204" charset="0"/>
                <a:ea typeface="Roboto Light" panose="020B0604020202020204" charset="0"/>
              </a:rPr>
              <a:t>Binto</a:t>
            </a:r>
            <a:r>
              <a:rPr lang="en-US" sz="1400" dirty="0">
                <a:latin typeface="Roboto Light" panose="020B0604020202020204" charset="0"/>
                <a:ea typeface="Roboto Light" panose="020B0604020202020204" charset="0"/>
              </a:rPr>
              <a:t> George, Dr. </a:t>
            </a:r>
            <a:r>
              <a:rPr lang="en-US" sz="1400" dirty="0" err="1">
                <a:latin typeface="Roboto Light" panose="020B0604020202020204" charset="0"/>
                <a:ea typeface="Roboto Light" panose="020B0604020202020204" charset="0"/>
              </a:rPr>
              <a:t>Nilanjan</a:t>
            </a:r>
            <a:r>
              <a:rPr lang="en-US" sz="1400" dirty="0">
                <a:latin typeface="Roboto Light" panose="020B0604020202020204" charset="0"/>
                <a:ea typeface="Roboto Light" panose="020B0604020202020204" charset="0"/>
              </a:rPr>
              <a:t> Sen, Dr. </a:t>
            </a:r>
            <a:r>
              <a:rPr lang="en-US" sz="1400" dirty="0" err="1">
                <a:latin typeface="Roboto Light" panose="020B0604020202020204" charset="0"/>
                <a:ea typeface="Roboto Light" panose="020B0604020202020204" charset="0"/>
              </a:rPr>
              <a:t>Chunying</a:t>
            </a:r>
            <a:r>
              <a:rPr lang="en-US" sz="1400" dirty="0">
                <a:latin typeface="Roboto Light" panose="020B0604020202020204" charset="0"/>
                <a:ea typeface="Roboto Light" panose="020B0604020202020204" charset="0"/>
              </a:rPr>
              <a:t> Zhao</a:t>
            </a:r>
            <a:br>
              <a:rPr lang="en-US" sz="1800" dirty="0">
                <a:latin typeface="Roboto Light" panose="020B0604020202020204" charset="0"/>
                <a:ea typeface="Roboto Light" panose="020B0604020202020204" charset="0"/>
              </a:rPr>
            </a:br>
            <a:endParaRPr sz="1800" dirty="0">
              <a:solidFill>
                <a:schemeClr val="accent1"/>
              </a:solidFill>
              <a:latin typeface="Roboto Light" panose="020B0604020202020204" charset="0"/>
              <a:ea typeface="Roboto Light" panose="020B0604020202020204" charset="0"/>
            </a:endParaRPr>
          </a:p>
        </p:txBody>
      </p:sp>
      <p:sp>
        <p:nvSpPr>
          <p:cNvPr id="106" name="Google Shape;106;p20"/>
          <p:cNvSpPr txBox="1">
            <a:spLocks noGrp="1"/>
          </p:cNvSpPr>
          <p:nvPr>
            <p:ph type="subTitle" idx="1"/>
          </p:nvPr>
        </p:nvSpPr>
        <p:spPr>
          <a:xfrm>
            <a:off x="7368989" y="11931"/>
            <a:ext cx="1719962" cy="274446"/>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sz="1000" dirty="0"/>
              <a:t>Western Illinois University</a:t>
            </a:r>
            <a:endParaRPr sz="1000" dirty="0"/>
          </a:p>
        </p:txBody>
      </p:sp>
      <p:sp>
        <p:nvSpPr>
          <p:cNvPr id="108" name="Google Shape;108;p20"/>
          <p:cNvSpPr/>
          <p:nvPr/>
        </p:nvSpPr>
        <p:spPr>
          <a:xfrm>
            <a:off x="3470397" y="1215078"/>
            <a:ext cx="406499" cy="127245"/>
          </a:xfrm>
          <a:custGeom>
            <a:avLst/>
            <a:gdLst/>
            <a:ahLst/>
            <a:cxnLst/>
            <a:rect l="l" t="t" r="r" b="b"/>
            <a:pathLst>
              <a:path w="16941" h="5303" extrusionOk="0">
                <a:moveTo>
                  <a:pt x="8470" y="0"/>
                </a:moveTo>
                <a:cubicBezTo>
                  <a:pt x="5413" y="0"/>
                  <a:pt x="2357" y="1131"/>
                  <a:pt x="0" y="3392"/>
                </a:cubicBezTo>
                <a:lnTo>
                  <a:pt x="1783" y="5302"/>
                </a:lnTo>
                <a:cubicBezTo>
                  <a:pt x="3662" y="3487"/>
                  <a:pt x="6082" y="2580"/>
                  <a:pt x="8502" y="2580"/>
                </a:cubicBezTo>
                <a:cubicBezTo>
                  <a:pt x="10922" y="2580"/>
                  <a:pt x="13342" y="3487"/>
                  <a:pt x="15221" y="5302"/>
                </a:cubicBezTo>
                <a:lnTo>
                  <a:pt x="16940" y="3392"/>
                </a:lnTo>
                <a:cubicBezTo>
                  <a:pt x="14584" y="1131"/>
                  <a:pt x="11527" y="0"/>
                  <a:pt x="84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20"/>
          <p:cNvSpPr/>
          <p:nvPr/>
        </p:nvSpPr>
        <p:spPr>
          <a:xfrm>
            <a:off x="3559034" y="1342660"/>
            <a:ext cx="229224" cy="91349"/>
          </a:xfrm>
          <a:custGeom>
            <a:avLst/>
            <a:gdLst/>
            <a:ahLst/>
            <a:cxnLst/>
            <a:rect l="l" t="t" r="r" b="b"/>
            <a:pathLst>
              <a:path w="9553" h="3807" extrusionOk="0">
                <a:moveTo>
                  <a:pt x="4752" y="1"/>
                </a:moveTo>
                <a:cubicBezTo>
                  <a:pt x="3025" y="1"/>
                  <a:pt x="1306" y="654"/>
                  <a:pt x="0" y="1959"/>
                </a:cubicBezTo>
                <a:lnTo>
                  <a:pt x="1783" y="3806"/>
                </a:lnTo>
                <a:cubicBezTo>
                  <a:pt x="2611" y="3010"/>
                  <a:pt x="3678" y="2612"/>
                  <a:pt x="4744" y="2612"/>
                </a:cubicBezTo>
                <a:cubicBezTo>
                  <a:pt x="5811" y="2612"/>
                  <a:pt x="6878" y="3010"/>
                  <a:pt x="7706" y="3806"/>
                </a:cubicBezTo>
                <a:lnTo>
                  <a:pt x="9553" y="1959"/>
                </a:lnTo>
                <a:cubicBezTo>
                  <a:pt x="8215" y="654"/>
                  <a:pt x="6480" y="1"/>
                  <a:pt x="47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20"/>
          <p:cNvSpPr/>
          <p:nvPr/>
        </p:nvSpPr>
        <p:spPr>
          <a:xfrm>
            <a:off x="3624733" y="1459947"/>
            <a:ext cx="114624" cy="98403"/>
          </a:xfrm>
          <a:custGeom>
            <a:avLst/>
            <a:gdLst/>
            <a:ahLst/>
            <a:cxnLst/>
            <a:rect l="l" t="t" r="r" b="b"/>
            <a:pathLst>
              <a:path w="4777" h="4101" extrusionOk="0">
                <a:moveTo>
                  <a:pt x="2038" y="1"/>
                </a:moveTo>
                <a:cubicBezTo>
                  <a:pt x="892" y="1"/>
                  <a:pt x="0" y="892"/>
                  <a:pt x="0" y="2039"/>
                </a:cubicBezTo>
                <a:cubicBezTo>
                  <a:pt x="0" y="3288"/>
                  <a:pt x="992" y="4101"/>
                  <a:pt x="2047" y="4101"/>
                </a:cubicBezTo>
                <a:cubicBezTo>
                  <a:pt x="2552" y="4101"/>
                  <a:pt x="3071" y="3915"/>
                  <a:pt x="3503" y="3503"/>
                </a:cubicBezTo>
                <a:cubicBezTo>
                  <a:pt x="4777" y="2166"/>
                  <a:pt x="3885" y="1"/>
                  <a:pt x="20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20"/>
          <p:cNvSpPr/>
          <p:nvPr/>
        </p:nvSpPr>
        <p:spPr>
          <a:xfrm>
            <a:off x="3378712" y="1082122"/>
            <a:ext cx="589869" cy="163910"/>
          </a:xfrm>
          <a:custGeom>
            <a:avLst/>
            <a:gdLst/>
            <a:ahLst/>
            <a:cxnLst/>
            <a:rect l="l" t="t" r="r" b="b"/>
            <a:pathLst>
              <a:path w="24583" h="6831" extrusionOk="0">
                <a:moveTo>
                  <a:pt x="12291" y="1"/>
                </a:moveTo>
                <a:cubicBezTo>
                  <a:pt x="7865" y="1"/>
                  <a:pt x="3439" y="1641"/>
                  <a:pt x="0" y="4920"/>
                </a:cubicBezTo>
                <a:lnTo>
                  <a:pt x="1783" y="6831"/>
                </a:lnTo>
                <a:cubicBezTo>
                  <a:pt x="4713" y="3997"/>
                  <a:pt x="8502" y="2580"/>
                  <a:pt x="12291" y="2580"/>
                </a:cubicBezTo>
                <a:cubicBezTo>
                  <a:pt x="16081" y="2580"/>
                  <a:pt x="19870" y="3997"/>
                  <a:pt x="22799" y="6831"/>
                </a:cubicBezTo>
                <a:lnTo>
                  <a:pt x="24582" y="4920"/>
                </a:lnTo>
                <a:cubicBezTo>
                  <a:pt x="21143" y="1641"/>
                  <a:pt x="16717" y="1"/>
                  <a:pt x="122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20"/>
          <p:cNvSpPr/>
          <p:nvPr/>
        </p:nvSpPr>
        <p:spPr>
          <a:xfrm>
            <a:off x="-226081" y="902208"/>
            <a:ext cx="3448945" cy="3969997"/>
          </a:xfrm>
          <a:custGeom>
            <a:avLst/>
            <a:gdLst/>
            <a:ahLst/>
            <a:cxnLst/>
            <a:rect l="l" t="t" r="r" b="b"/>
            <a:pathLst>
              <a:path w="143736" h="165451" extrusionOk="0">
                <a:moveTo>
                  <a:pt x="75084" y="96481"/>
                </a:moveTo>
                <a:cubicBezTo>
                  <a:pt x="75020" y="96545"/>
                  <a:pt x="74957" y="96609"/>
                  <a:pt x="74893" y="96609"/>
                </a:cubicBezTo>
                <a:cubicBezTo>
                  <a:pt x="74957" y="96545"/>
                  <a:pt x="75020" y="96545"/>
                  <a:pt x="75084" y="96481"/>
                </a:cubicBezTo>
                <a:close/>
                <a:moveTo>
                  <a:pt x="74000" y="97376"/>
                </a:moveTo>
                <a:cubicBezTo>
                  <a:pt x="73937" y="97501"/>
                  <a:pt x="73874" y="97565"/>
                  <a:pt x="73874" y="97691"/>
                </a:cubicBezTo>
                <a:lnTo>
                  <a:pt x="73874" y="97628"/>
                </a:lnTo>
                <a:cubicBezTo>
                  <a:pt x="73874" y="97564"/>
                  <a:pt x="73937" y="97501"/>
                  <a:pt x="74000" y="97376"/>
                </a:cubicBezTo>
                <a:close/>
                <a:moveTo>
                  <a:pt x="73618" y="98331"/>
                </a:moveTo>
                <a:lnTo>
                  <a:pt x="73618" y="98331"/>
                </a:lnTo>
                <a:cubicBezTo>
                  <a:pt x="73556" y="98458"/>
                  <a:pt x="73556" y="98648"/>
                  <a:pt x="73556" y="98838"/>
                </a:cubicBezTo>
                <a:lnTo>
                  <a:pt x="73556" y="98774"/>
                </a:lnTo>
                <a:cubicBezTo>
                  <a:pt x="73556" y="98648"/>
                  <a:pt x="73556" y="98458"/>
                  <a:pt x="73618" y="98331"/>
                </a:cubicBezTo>
                <a:close/>
                <a:moveTo>
                  <a:pt x="87375" y="108709"/>
                </a:moveTo>
                <a:cubicBezTo>
                  <a:pt x="87311" y="108709"/>
                  <a:pt x="87248" y="108772"/>
                  <a:pt x="87184" y="108836"/>
                </a:cubicBezTo>
                <a:lnTo>
                  <a:pt x="87120" y="108772"/>
                </a:lnTo>
                <a:cubicBezTo>
                  <a:pt x="87184" y="108772"/>
                  <a:pt x="87311" y="108709"/>
                  <a:pt x="87375" y="108709"/>
                </a:cubicBezTo>
                <a:close/>
                <a:moveTo>
                  <a:pt x="86929" y="108836"/>
                </a:moveTo>
                <a:cubicBezTo>
                  <a:pt x="86866" y="108900"/>
                  <a:pt x="86802" y="108963"/>
                  <a:pt x="86738" y="108963"/>
                </a:cubicBezTo>
                <a:lnTo>
                  <a:pt x="86675" y="108963"/>
                </a:lnTo>
                <a:cubicBezTo>
                  <a:pt x="86738" y="108963"/>
                  <a:pt x="86802" y="108900"/>
                  <a:pt x="86929" y="108836"/>
                </a:cubicBezTo>
                <a:close/>
                <a:moveTo>
                  <a:pt x="85783" y="109728"/>
                </a:moveTo>
                <a:cubicBezTo>
                  <a:pt x="85783" y="109855"/>
                  <a:pt x="85719" y="109919"/>
                  <a:pt x="85719" y="110046"/>
                </a:cubicBezTo>
                <a:lnTo>
                  <a:pt x="85656" y="110046"/>
                </a:lnTo>
                <a:cubicBezTo>
                  <a:pt x="85719" y="109919"/>
                  <a:pt x="85719" y="109855"/>
                  <a:pt x="85783" y="109728"/>
                </a:cubicBezTo>
                <a:close/>
                <a:moveTo>
                  <a:pt x="85592" y="110173"/>
                </a:moveTo>
                <a:cubicBezTo>
                  <a:pt x="85528" y="110301"/>
                  <a:pt x="85528" y="110428"/>
                  <a:pt x="85528" y="110492"/>
                </a:cubicBezTo>
                <a:lnTo>
                  <a:pt x="85465" y="110492"/>
                </a:lnTo>
                <a:cubicBezTo>
                  <a:pt x="85465" y="110428"/>
                  <a:pt x="85528" y="110301"/>
                  <a:pt x="85592" y="110173"/>
                </a:cubicBezTo>
                <a:close/>
                <a:moveTo>
                  <a:pt x="85401" y="110683"/>
                </a:moveTo>
                <a:cubicBezTo>
                  <a:pt x="85401" y="110810"/>
                  <a:pt x="85401" y="111001"/>
                  <a:pt x="85401" y="111192"/>
                </a:cubicBezTo>
                <a:lnTo>
                  <a:pt x="85337" y="111129"/>
                </a:lnTo>
                <a:cubicBezTo>
                  <a:pt x="85337" y="111001"/>
                  <a:pt x="85401" y="110810"/>
                  <a:pt x="85401" y="110683"/>
                </a:cubicBezTo>
                <a:close/>
                <a:moveTo>
                  <a:pt x="96291" y="112156"/>
                </a:moveTo>
                <a:cubicBezTo>
                  <a:pt x="96294" y="112284"/>
                  <a:pt x="96355" y="112469"/>
                  <a:pt x="96355" y="112593"/>
                </a:cubicBezTo>
                <a:lnTo>
                  <a:pt x="96355" y="112657"/>
                </a:lnTo>
                <a:cubicBezTo>
                  <a:pt x="96355" y="112470"/>
                  <a:pt x="96294" y="112284"/>
                  <a:pt x="96291" y="112156"/>
                </a:cubicBezTo>
                <a:close/>
                <a:moveTo>
                  <a:pt x="90432" y="113758"/>
                </a:moveTo>
                <a:lnTo>
                  <a:pt x="90432" y="113758"/>
                </a:lnTo>
                <a:cubicBezTo>
                  <a:pt x="90432" y="113879"/>
                  <a:pt x="90438" y="113997"/>
                  <a:pt x="90559" y="114058"/>
                </a:cubicBezTo>
                <a:lnTo>
                  <a:pt x="90559" y="114122"/>
                </a:lnTo>
                <a:cubicBezTo>
                  <a:pt x="90438" y="114001"/>
                  <a:pt x="90432" y="113879"/>
                  <a:pt x="90432" y="113758"/>
                </a:cubicBezTo>
                <a:close/>
                <a:moveTo>
                  <a:pt x="91260" y="113740"/>
                </a:moveTo>
                <a:cubicBezTo>
                  <a:pt x="91260" y="113994"/>
                  <a:pt x="91132" y="114185"/>
                  <a:pt x="90878" y="114185"/>
                </a:cubicBezTo>
                <a:lnTo>
                  <a:pt x="90814" y="114185"/>
                </a:lnTo>
                <a:cubicBezTo>
                  <a:pt x="91069" y="114185"/>
                  <a:pt x="91260" y="113994"/>
                  <a:pt x="91260" y="113740"/>
                </a:cubicBezTo>
                <a:close/>
                <a:moveTo>
                  <a:pt x="73556" y="122167"/>
                </a:moveTo>
                <a:cubicBezTo>
                  <a:pt x="73556" y="122287"/>
                  <a:pt x="73552" y="122408"/>
                  <a:pt x="73492" y="122528"/>
                </a:cubicBezTo>
                <a:lnTo>
                  <a:pt x="73492" y="122464"/>
                </a:lnTo>
                <a:cubicBezTo>
                  <a:pt x="73552" y="122404"/>
                  <a:pt x="73556" y="122287"/>
                  <a:pt x="73556" y="122167"/>
                </a:cubicBezTo>
                <a:close/>
                <a:moveTo>
                  <a:pt x="73236" y="122848"/>
                </a:moveTo>
                <a:cubicBezTo>
                  <a:pt x="73173" y="122911"/>
                  <a:pt x="73109" y="122974"/>
                  <a:pt x="72983" y="123037"/>
                </a:cubicBezTo>
                <a:lnTo>
                  <a:pt x="72983" y="122974"/>
                </a:lnTo>
                <a:cubicBezTo>
                  <a:pt x="73109" y="122974"/>
                  <a:pt x="73173" y="122911"/>
                  <a:pt x="73236" y="122848"/>
                </a:cubicBezTo>
                <a:close/>
                <a:moveTo>
                  <a:pt x="142143" y="18914"/>
                </a:moveTo>
                <a:lnTo>
                  <a:pt x="142143" y="121891"/>
                </a:lnTo>
                <a:cubicBezTo>
                  <a:pt x="142143" y="124884"/>
                  <a:pt x="139660" y="127368"/>
                  <a:pt x="136667" y="127368"/>
                </a:cubicBezTo>
                <a:lnTo>
                  <a:pt x="97947" y="127368"/>
                </a:lnTo>
                <a:lnTo>
                  <a:pt x="97947" y="117306"/>
                </a:lnTo>
                <a:lnTo>
                  <a:pt x="120172" y="117306"/>
                </a:lnTo>
                <a:lnTo>
                  <a:pt x="120172" y="115714"/>
                </a:lnTo>
                <a:lnTo>
                  <a:pt x="97947" y="115714"/>
                </a:lnTo>
                <a:lnTo>
                  <a:pt x="97947" y="112593"/>
                </a:lnTo>
                <a:cubicBezTo>
                  <a:pt x="97947" y="112339"/>
                  <a:pt x="97883" y="112084"/>
                  <a:pt x="97819" y="111829"/>
                </a:cubicBezTo>
                <a:lnTo>
                  <a:pt x="133673" y="111829"/>
                </a:lnTo>
                <a:lnTo>
                  <a:pt x="133673" y="110237"/>
                </a:lnTo>
                <a:lnTo>
                  <a:pt x="97119" y="110237"/>
                </a:lnTo>
                <a:cubicBezTo>
                  <a:pt x="96355" y="109154"/>
                  <a:pt x="95145" y="108581"/>
                  <a:pt x="93871" y="108581"/>
                </a:cubicBezTo>
                <a:lnTo>
                  <a:pt x="93744" y="108581"/>
                </a:lnTo>
                <a:cubicBezTo>
                  <a:pt x="92916" y="108581"/>
                  <a:pt x="92152" y="108836"/>
                  <a:pt x="91515" y="109345"/>
                </a:cubicBezTo>
                <a:cubicBezTo>
                  <a:pt x="90814" y="108008"/>
                  <a:pt x="89477" y="107180"/>
                  <a:pt x="88012" y="107116"/>
                </a:cubicBezTo>
                <a:lnTo>
                  <a:pt x="87885" y="107116"/>
                </a:lnTo>
                <a:cubicBezTo>
                  <a:pt x="87120" y="107116"/>
                  <a:pt x="86293" y="107371"/>
                  <a:pt x="85656" y="107817"/>
                </a:cubicBezTo>
                <a:cubicBezTo>
                  <a:pt x="84933" y="106371"/>
                  <a:pt x="83472" y="105534"/>
                  <a:pt x="81957" y="105534"/>
                </a:cubicBezTo>
                <a:cubicBezTo>
                  <a:pt x="81336" y="105534"/>
                  <a:pt x="80707" y="105674"/>
                  <a:pt x="80115" y="105970"/>
                </a:cubicBezTo>
                <a:lnTo>
                  <a:pt x="80115" y="98965"/>
                </a:lnTo>
                <a:cubicBezTo>
                  <a:pt x="80115" y="96736"/>
                  <a:pt x="78396" y="94889"/>
                  <a:pt x="76167" y="94762"/>
                </a:cubicBezTo>
                <a:lnTo>
                  <a:pt x="76039" y="94762"/>
                </a:lnTo>
                <a:cubicBezTo>
                  <a:pt x="73747" y="94762"/>
                  <a:pt x="71964" y="96609"/>
                  <a:pt x="71964" y="98838"/>
                </a:cubicBezTo>
                <a:lnTo>
                  <a:pt x="71964" y="121000"/>
                </a:lnTo>
                <a:lnTo>
                  <a:pt x="67824" y="118516"/>
                </a:lnTo>
                <a:cubicBezTo>
                  <a:pt x="67060" y="118134"/>
                  <a:pt x="66232" y="117879"/>
                  <a:pt x="65404" y="117879"/>
                </a:cubicBezTo>
                <a:cubicBezTo>
                  <a:pt x="61647" y="117879"/>
                  <a:pt x="59545" y="122337"/>
                  <a:pt x="62029" y="125203"/>
                </a:cubicBezTo>
                <a:lnTo>
                  <a:pt x="62093" y="125266"/>
                </a:lnTo>
                <a:lnTo>
                  <a:pt x="62156" y="125266"/>
                </a:lnTo>
                <a:lnTo>
                  <a:pt x="64258" y="127368"/>
                </a:lnTo>
                <a:lnTo>
                  <a:pt x="7070" y="127368"/>
                </a:lnTo>
                <a:cubicBezTo>
                  <a:pt x="4077" y="127368"/>
                  <a:pt x="1593" y="124948"/>
                  <a:pt x="1593" y="121891"/>
                </a:cubicBezTo>
                <a:lnTo>
                  <a:pt x="1593" y="18914"/>
                </a:lnTo>
                <a:close/>
                <a:moveTo>
                  <a:pt x="7070" y="0"/>
                </a:moveTo>
                <a:cubicBezTo>
                  <a:pt x="3185" y="0"/>
                  <a:pt x="1" y="3184"/>
                  <a:pt x="1" y="7069"/>
                </a:cubicBezTo>
                <a:lnTo>
                  <a:pt x="1" y="121891"/>
                </a:lnTo>
                <a:cubicBezTo>
                  <a:pt x="1" y="125776"/>
                  <a:pt x="3185" y="128960"/>
                  <a:pt x="7070" y="128960"/>
                </a:cubicBezTo>
                <a:lnTo>
                  <a:pt x="65914" y="128960"/>
                </a:lnTo>
                <a:lnTo>
                  <a:pt x="73811" y="136666"/>
                </a:lnTo>
                <a:cubicBezTo>
                  <a:pt x="74002" y="136857"/>
                  <a:pt x="74129" y="137112"/>
                  <a:pt x="74129" y="137366"/>
                </a:cubicBezTo>
                <a:lnTo>
                  <a:pt x="74129" y="143607"/>
                </a:lnTo>
                <a:lnTo>
                  <a:pt x="73365" y="143607"/>
                </a:lnTo>
                <a:lnTo>
                  <a:pt x="73365" y="163859"/>
                </a:lnTo>
                <a:lnTo>
                  <a:pt x="74129" y="163859"/>
                </a:lnTo>
                <a:lnTo>
                  <a:pt x="74129" y="165451"/>
                </a:lnTo>
                <a:lnTo>
                  <a:pt x="94699" y="165451"/>
                </a:lnTo>
                <a:lnTo>
                  <a:pt x="94699" y="163859"/>
                </a:lnTo>
                <a:lnTo>
                  <a:pt x="97055" y="163859"/>
                </a:lnTo>
                <a:lnTo>
                  <a:pt x="97055" y="143607"/>
                </a:lnTo>
                <a:lnTo>
                  <a:pt x="94699" y="143607"/>
                </a:lnTo>
                <a:lnTo>
                  <a:pt x="94699" y="137175"/>
                </a:lnTo>
                <a:cubicBezTo>
                  <a:pt x="94699" y="136857"/>
                  <a:pt x="94763" y="136602"/>
                  <a:pt x="94954" y="136347"/>
                </a:cubicBezTo>
                <a:lnTo>
                  <a:pt x="97183" y="132781"/>
                </a:lnTo>
                <a:cubicBezTo>
                  <a:pt x="97692" y="132017"/>
                  <a:pt x="97947" y="131189"/>
                  <a:pt x="97947" y="130297"/>
                </a:cubicBezTo>
                <a:lnTo>
                  <a:pt x="97947" y="128960"/>
                </a:lnTo>
                <a:lnTo>
                  <a:pt x="136667" y="128960"/>
                </a:lnTo>
                <a:cubicBezTo>
                  <a:pt x="140551" y="128960"/>
                  <a:pt x="143672" y="125776"/>
                  <a:pt x="143736" y="121891"/>
                </a:cubicBezTo>
                <a:lnTo>
                  <a:pt x="143736" y="7069"/>
                </a:lnTo>
                <a:cubicBezTo>
                  <a:pt x="143672" y="3121"/>
                  <a:pt x="140551" y="0"/>
                  <a:pt x="1366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20"/>
          <p:cNvSpPr/>
          <p:nvPr/>
        </p:nvSpPr>
        <p:spPr>
          <a:xfrm>
            <a:off x="36760" y="2657970"/>
            <a:ext cx="938276" cy="936765"/>
          </a:xfrm>
          <a:custGeom>
            <a:avLst/>
            <a:gdLst/>
            <a:ahLst/>
            <a:cxnLst/>
            <a:rect l="l" t="t" r="r" b="b"/>
            <a:pathLst>
              <a:path w="39103" h="39040" extrusionOk="0">
                <a:moveTo>
                  <a:pt x="19551" y="6369"/>
                </a:moveTo>
                <a:cubicBezTo>
                  <a:pt x="20761" y="6369"/>
                  <a:pt x="21971" y="6497"/>
                  <a:pt x="23118" y="6879"/>
                </a:cubicBezTo>
                <a:cubicBezTo>
                  <a:pt x="30123" y="8789"/>
                  <a:pt x="34199" y="16113"/>
                  <a:pt x="32225" y="23118"/>
                </a:cubicBezTo>
                <a:cubicBezTo>
                  <a:pt x="30632" y="28786"/>
                  <a:pt x="25474" y="32671"/>
                  <a:pt x="19551" y="32734"/>
                </a:cubicBezTo>
                <a:cubicBezTo>
                  <a:pt x="18341" y="32671"/>
                  <a:pt x="17131" y="32543"/>
                  <a:pt x="15985" y="32225"/>
                </a:cubicBezTo>
                <a:cubicBezTo>
                  <a:pt x="9617" y="30442"/>
                  <a:pt x="5605" y="24201"/>
                  <a:pt x="6496" y="17705"/>
                </a:cubicBezTo>
                <a:cubicBezTo>
                  <a:pt x="7388" y="11209"/>
                  <a:pt x="12992" y="6369"/>
                  <a:pt x="19551" y="6369"/>
                </a:cubicBezTo>
                <a:close/>
                <a:moveTo>
                  <a:pt x="18469" y="1"/>
                </a:moveTo>
                <a:lnTo>
                  <a:pt x="18596" y="2421"/>
                </a:lnTo>
                <a:cubicBezTo>
                  <a:pt x="16049" y="2548"/>
                  <a:pt x="13501" y="3249"/>
                  <a:pt x="11273" y="4523"/>
                </a:cubicBezTo>
                <a:lnTo>
                  <a:pt x="10063" y="2485"/>
                </a:lnTo>
                <a:cubicBezTo>
                  <a:pt x="8152" y="3504"/>
                  <a:pt x="6433" y="4905"/>
                  <a:pt x="4968" y="6560"/>
                </a:cubicBezTo>
                <a:lnTo>
                  <a:pt x="6751" y="8152"/>
                </a:lnTo>
                <a:cubicBezTo>
                  <a:pt x="5031" y="10063"/>
                  <a:pt x="3821" y="12356"/>
                  <a:pt x="3121" y="14776"/>
                </a:cubicBezTo>
                <a:lnTo>
                  <a:pt x="765" y="14139"/>
                </a:lnTo>
                <a:lnTo>
                  <a:pt x="765" y="14202"/>
                </a:lnTo>
                <a:cubicBezTo>
                  <a:pt x="255" y="15922"/>
                  <a:pt x="64" y="17705"/>
                  <a:pt x="0" y="19488"/>
                </a:cubicBezTo>
                <a:lnTo>
                  <a:pt x="0" y="20635"/>
                </a:lnTo>
                <a:lnTo>
                  <a:pt x="2420" y="20507"/>
                </a:lnTo>
                <a:cubicBezTo>
                  <a:pt x="2548" y="23055"/>
                  <a:pt x="3312" y="25538"/>
                  <a:pt x="4522" y="27831"/>
                </a:cubicBezTo>
                <a:lnTo>
                  <a:pt x="2420" y="28977"/>
                </a:lnTo>
                <a:cubicBezTo>
                  <a:pt x="3503" y="30888"/>
                  <a:pt x="4904" y="32607"/>
                  <a:pt x="6496" y="34072"/>
                </a:cubicBezTo>
                <a:lnTo>
                  <a:pt x="8088" y="32289"/>
                </a:lnTo>
                <a:cubicBezTo>
                  <a:pt x="9999" y="34008"/>
                  <a:pt x="12291" y="35282"/>
                  <a:pt x="14775" y="35982"/>
                </a:cubicBezTo>
                <a:lnTo>
                  <a:pt x="14202" y="38275"/>
                </a:lnTo>
                <a:lnTo>
                  <a:pt x="14266" y="38275"/>
                </a:lnTo>
                <a:cubicBezTo>
                  <a:pt x="15985" y="38784"/>
                  <a:pt x="17768" y="39039"/>
                  <a:pt x="19615" y="39039"/>
                </a:cubicBezTo>
                <a:lnTo>
                  <a:pt x="20761" y="39039"/>
                </a:lnTo>
                <a:lnTo>
                  <a:pt x="20634" y="36619"/>
                </a:lnTo>
                <a:cubicBezTo>
                  <a:pt x="23181" y="36492"/>
                  <a:pt x="25665" y="35728"/>
                  <a:pt x="27958" y="34454"/>
                </a:cubicBezTo>
                <a:lnTo>
                  <a:pt x="29104" y="36619"/>
                </a:lnTo>
                <a:cubicBezTo>
                  <a:pt x="31015" y="35537"/>
                  <a:pt x="32734" y="34136"/>
                  <a:pt x="34199" y="32480"/>
                </a:cubicBezTo>
                <a:lnTo>
                  <a:pt x="32416" y="30888"/>
                </a:lnTo>
                <a:cubicBezTo>
                  <a:pt x="34071" y="28977"/>
                  <a:pt x="35345" y="26685"/>
                  <a:pt x="36046" y="24265"/>
                </a:cubicBezTo>
                <a:lnTo>
                  <a:pt x="38402" y="24901"/>
                </a:lnTo>
                <a:cubicBezTo>
                  <a:pt x="38848" y="23182"/>
                  <a:pt x="39102" y="21399"/>
                  <a:pt x="39102" y="19552"/>
                </a:cubicBezTo>
                <a:cubicBezTo>
                  <a:pt x="39102" y="19170"/>
                  <a:pt x="39102" y="18788"/>
                  <a:pt x="39102" y="18406"/>
                </a:cubicBezTo>
                <a:lnTo>
                  <a:pt x="36619" y="18469"/>
                </a:lnTo>
                <a:cubicBezTo>
                  <a:pt x="36491" y="15922"/>
                  <a:pt x="35727" y="13438"/>
                  <a:pt x="34517" y="11209"/>
                </a:cubicBezTo>
                <a:lnTo>
                  <a:pt x="36619" y="10063"/>
                </a:lnTo>
                <a:cubicBezTo>
                  <a:pt x="35536" y="8089"/>
                  <a:pt x="34199" y="6369"/>
                  <a:pt x="32543" y="4905"/>
                </a:cubicBezTo>
                <a:lnTo>
                  <a:pt x="30951" y="6751"/>
                </a:lnTo>
                <a:cubicBezTo>
                  <a:pt x="29040" y="5032"/>
                  <a:pt x="26748" y="3758"/>
                  <a:pt x="24264" y="3058"/>
                </a:cubicBezTo>
                <a:lnTo>
                  <a:pt x="24901" y="765"/>
                </a:lnTo>
                <a:cubicBezTo>
                  <a:pt x="23181" y="256"/>
                  <a:pt x="21398" y="1"/>
                  <a:pt x="196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20"/>
          <p:cNvSpPr/>
          <p:nvPr/>
        </p:nvSpPr>
        <p:spPr>
          <a:xfrm>
            <a:off x="1655007" y="2725228"/>
            <a:ext cx="24" cy="24"/>
          </a:xfrm>
          <a:custGeom>
            <a:avLst/>
            <a:gdLst/>
            <a:ahLst/>
            <a:cxnLst/>
            <a:rect l="l" t="t" r="r" b="b"/>
            <a:pathLst>
              <a:path w="1" h="1" extrusionOk="0">
                <a:moveTo>
                  <a:pt x="1" y="0"/>
                </a:moveTo>
                <a:lnTo>
                  <a:pt x="1"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20"/>
          <p:cNvSpPr/>
          <p:nvPr/>
        </p:nvSpPr>
        <p:spPr>
          <a:xfrm>
            <a:off x="1031545" y="2553759"/>
            <a:ext cx="669341" cy="660798"/>
          </a:xfrm>
          <a:custGeom>
            <a:avLst/>
            <a:gdLst/>
            <a:ahLst/>
            <a:cxnLst/>
            <a:rect l="l" t="t" r="r" b="b"/>
            <a:pathLst>
              <a:path w="27895" h="27539" extrusionOk="0">
                <a:moveTo>
                  <a:pt x="13948" y="5618"/>
                </a:moveTo>
                <a:cubicBezTo>
                  <a:pt x="14712" y="5618"/>
                  <a:pt x="15412" y="5745"/>
                  <a:pt x="16176" y="5936"/>
                </a:cubicBezTo>
                <a:cubicBezTo>
                  <a:pt x="19679" y="6955"/>
                  <a:pt x="22099" y="10139"/>
                  <a:pt x="22099" y="13833"/>
                </a:cubicBezTo>
                <a:cubicBezTo>
                  <a:pt x="22099" y="14533"/>
                  <a:pt x="21972" y="15298"/>
                  <a:pt x="21781" y="16062"/>
                </a:cubicBezTo>
                <a:cubicBezTo>
                  <a:pt x="20802" y="19631"/>
                  <a:pt x="17534" y="22003"/>
                  <a:pt x="13953" y="22003"/>
                </a:cubicBezTo>
                <a:cubicBezTo>
                  <a:pt x="13572" y="22003"/>
                  <a:pt x="13187" y="21976"/>
                  <a:pt x="12801" y="21921"/>
                </a:cubicBezTo>
                <a:cubicBezTo>
                  <a:pt x="8725" y="21411"/>
                  <a:pt x="5732" y="17909"/>
                  <a:pt x="5732" y="13833"/>
                </a:cubicBezTo>
                <a:cubicBezTo>
                  <a:pt x="5732" y="13069"/>
                  <a:pt x="5860" y="12304"/>
                  <a:pt x="6051" y="11604"/>
                </a:cubicBezTo>
                <a:cubicBezTo>
                  <a:pt x="7070" y="8038"/>
                  <a:pt x="10254" y="5618"/>
                  <a:pt x="13948" y="5618"/>
                </a:cubicBezTo>
                <a:close/>
                <a:moveTo>
                  <a:pt x="13928" y="0"/>
                </a:moveTo>
                <a:cubicBezTo>
                  <a:pt x="13059" y="0"/>
                  <a:pt x="12192" y="87"/>
                  <a:pt x="11336" y="268"/>
                </a:cubicBezTo>
                <a:lnTo>
                  <a:pt x="11655" y="1860"/>
                </a:lnTo>
                <a:cubicBezTo>
                  <a:pt x="10381" y="2115"/>
                  <a:pt x="9171" y="2497"/>
                  <a:pt x="8089" y="3134"/>
                </a:cubicBezTo>
                <a:lnTo>
                  <a:pt x="7261" y="1733"/>
                </a:lnTo>
                <a:cubicBezTo>
                  <a:pt x="5350" y="2752"/>
                  <a:pt x="3758" y="4217"/>
                  <a:pt x="2484" y="6000"/>
                </a:cubicBezTo>
                <a:lnTo>
                  <a:pt x="3885" y="6955"/>
                </a:lnTo>
                <a:cubicBezTo>
                  <a:pt x="3121" y="7974"/>
                  <a:pt x="2612" y="9120"/>
                  <a:pt x="2293" y="10394"/>
                </a:cubicBezTo>
                <a:lnTo>
                  <a:pt x="701" y="9948"/>
                </a:lnTo>
                <a:lnTo>
                  <a:pt x="701" y="10012"/>
                </a:lnTo>
                <a:cubicBezTo>
                  <a:pt x="64" y="12050"/>
                  <a:pt x="1" y="14215"/>
                  <a:pt x="383" y="16317"/>
                </a:cubicBezTo>
                <a:lnTo>
                  <a:pt x="1975" y="15998"/>
                </a:lnTo>
                <a:cubicBezTo>
                  <a:pt x="2230" y="17272"/>
                  <a:pt x="2612" y="18482"/>
                  <a:pt x="3249" y="19564"/>
                </a:cubicBezTo>
                <a:lnTo>
                  <a:pt x="1848" y="20392"/>
                </a:lnTo>
                <a:cubicBezTo>
                  <a:pt x="2866" y="22303"/>
                  <a:pt x="4331" y="23959"/>
                  <a:pt x="6114" y="25169"/>
                </a:cubicBezTo>
                <a:lnTo>
                  <a:pt x="7070" y="23831"/>
                </a:lnTo>
                <a:cubicBezTo>
                  <a:pt x="8089" y="24532"/>
                  <a:pt x="9235" y="25041"/>
                  <a:pt x="10445" y="25423"/>
                </a:cubicBezTo>
                <a:lnTo>
                  <a:pt x="10063" y="27015"/>
                </a:lnTo>
                <a:lnTo>
                  <a:pt x="10190" y="27015"/>
                </a:lnTo>
                <a:cubicBezTo>
                  <a:pt x="11436" y="27355"/>
                  <a:pt x="12704" y="27538"/>
                  <a:pt x="13981" y="27538"/>
                </a:cubicBezTo>
                <a:cubicBezTo>
                  <a:pt x="14858" y="27538"/>
                  <a:pt x="15740" y="27452"/>
                  <a:pt x="16622" y="27270"/>
                </a:cubicBezTo>
                <a:lnTo>
                  <a:pt x="16304" y="25678"/>
                </a:lnTo>
                <a:cubicBezTo>
                  <a:pt x="17514" y="25423"/>
                  <a:pt x="18724" y="24978"/>
                  <a:pt x="19870" y="24404"/>
                </a:cubicBezTo>
                <a:lnTo>
                  <a:pt x="20634" y="25805"/>
                </a:lnTo>
                <a:cubicBezTo>
                  <a:pt x="22545" y="24723"/>
                  <a:pt x="24137" y="23258"/>
                  <a:pt x="25347" y="21475"/>
                </a:cubicBezTo>
                <a:lnTo>
                  <a:pt x="24010" y="20583"/>
                </a:lnTo>
                <a:cubicBezTo>
                  <a:pt x="24710" y="19501"/>
                  <a:pt x="25283" y="18354"/>
                  <a:pt x="25602" y="17144"/>
                </a:cubicBezTo>
                <a:lnTo>
                  <a:pt x="27194" y="17590"/>
                </a:lnTo>
                <a:cubicBezTo>
                  <a:pt x="27767" y="15489"/>
                  <a:pt x="27894" y="13323"/>
                  <a:pt x="27449" y="11222"/>
                </a:cubicBezTo>
                <a:lnTo>
                  <a:pt x="27449" y="11222"/>
                </a:lnTo>
                <a:lnTo>
                  <a:pt x="25856" y="11477"/>
                </a:lnTo>
                <a:cubicBezTo>
                  <a:pt x="25602" y="10267"/>
                  <a:pt x="25220" y="9057"/>
                  <a:pt x="24583" y="7910"/>
                </a:cubicBezTo>
                <a:lnTo>
                  <a:pt x="25984" y="7146"/>
                </a:lnTo>
                <a:cubicBezTo>
                  <a:pt x="24965" y="5236"/>
                  <a:pt x="23500" y="3580"/>
                  <a:pt x="21653" y="2370"/>
                </a:cubicBezTo>
                <a:lnTo>
                  <a:pt x="20762" y="3707"/>
                </a:lnTo>
                <a:cubicBezTo>
                  <a:pt x="19743" y="3007"/>
                  <a:pt x="18533" y="2497"/>
                  <a:pt x="17323" y="2115"/>
                </a:cubicBezTo>
                <a:lnTo>
                  <a:pt x="17769" y="523"/>
                </a:lnTo>
                <a:lnTo>
                  <a:pt x="17705" y="523"/>
                </a:lnTo>
                <a:cubicBezTo>
                  <a:pt x="16459" y="183"/>
                  <a:pt x="15191" y="0"/>
                  <a:pt x="1392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20"/>
          <p:cNvSpPr/>
          <p:nvPr/>
        </p:nvSpPr>
        <p:spPr>
          <a:xfrm>
            <a:off x="1994248" y="1967274"/>
            <a:ext cx="987178" cy="38224"/>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20"/>
          <p:cNvSpPr/>
          <p:nvPr/>
        </p:nvSpPr>
        <p:spPr>
          <a:xfrm>
            <a:off x="1994248" y="2098694"/>
            <a:ext cx="987178" cy="38224"/>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20"/>
          <p:cNvSpPr/>
          <p:nvPr/>
        </p:nvSpPr>
        <p:spPr>
          <a:xfrm>
            <a:off x="1994248" y="2230115"/>
            <a:ext cx="987178" cy="38224"/>
          </a:xfrm>
          <a:custGeom>
            <a:avLst/>
            <a:gdLst/>
            <a:ahLst/>
            <a:cxnLst/>
            <a:rect l="l" t="t" r="r" b="b"/>
            <a:pathLst>
              <a:path w="41141" h="1593" extrusionOk="0">
                <a:moveTo>
                  <a:pt x="1" y="0"/>
                </a:moveTo>
                <a:lnTo>
                  <a:pt x="1" y="1593"/>
                </a:lnTo>
                <a:lnTo>
                  <a:pt x="41140" y="1593"/>
                </a:lnTo>
                <a:lnTo>
                  <a:pt x="4114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20"/>
          <p:cNvSpPr/>
          <p:nvPr/>
        </p:nvSpPr>
        <p:spPr>
          <a:xfrm>
            <a:off x="1994248" y="2494468"/>
            <a:ext cx="987178" cy="38224"/>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20"/>
          <p:cNvSpPr/>
          <p:nvPr/>
        </p:nvSpPr>
        <p:spPr>
          <a:xfrm>
            <a:off x="1994248" y="2625888"/>
            <a:ext cx="987178" cy="38224"/>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20"/>
          <p:cNvSpPr/>
          <p:nvPr/>
        </p:nvSpPr>
        <p:spPr>
          <a:xfrm>
            <a:off x="1994248" y="2888730"/>
            <a:ext cx="987178" cy="38224"/>
          </a:xfrm>
          <a:custGeom>
            <a:avLst/>
            <a:gdLst/>
            <a:ahLst/>
            <a:cxnLst/>
            <a:rect l="l" t="t" r="r" b="b"/>
            <a:pathLst>
              <a:path w="41141" h="1593" extrusionOk="0">
                <a:moveTo>
                  <a:pt x="1" y="0"/>
                </a:moveTo>
                <a:lnTo>
                  <a:pt x="1" y="1592"/>
                </a:lnTo>
                <a:lnTo>
                  <a:pt x="41140" y="1592"/>
                </a:lnTo>
                <a:lnTo>
                  <a:pt x="4114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20"/>
          <p:cNvSpPr/>
          <p:nvPr/>
        </p:nvSpPr>
        <p:spPr>
          <a:xfrm>
            <a:off x="1994248" y="3020150"/>
            <a:ext cx="987178" cy="38224"/>
          </a:xfrm>
          <a:custGeom>
            <a:avLst/>
            <a:gdLst/>
            <a:ahLst/>
            <a:cxnLst/>
            <a:rect l="l" t="t" r="r" b="b"/>
            <a:pathLst>
              <a:path w="41141" h="1593" extrusionOk="0">
                <a:moveTo>
                  <a:pt x="1" y="0"/>
                </a:moveTo>
                <a:lnTo>
                  <a:pt x="1" y="1592"/>
                </a:lnTo>
                <a:lnTo>
                  <a:pt x="41140" y="1592"/>
                </a:lnTo>
                <a:lnTo>
                  <a:pt x="411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20"/>
          <p:cNvSpPr/>
          <p:nvPr/>
        </p:nvSpPr>
        <p:spPr>
          <a:xfrm>
            <a:off x="1994248" y="3282968"/>
            <a:ext cx="987178" cy="38224"/>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20"/>
          <p:cNvSpPr/>
          <p:nvPr/>
        </p:nvSpPr>
        <p:spPr>
          <a:xfrm>
            <a:off x="58164" y="1967274"/>
            <a:ext cx="1705373" cy="38224"/>
          </a:xfrm>
          <a:custGeom>
            <a:avLst/>
            <a:gdLst/>
            <a:ahLst/>
            <a:cxnLst/>
            <a:rect l="l" t="t" r="r" b="b"/>
            <a:pathLst>
              <a:path w="71072" h="1593" extrusionOk="0">
                <a:moveTo>
                  <a:pt x="0" y="1"/>
                </a:moveTo>
                <a:lnTo>
                  <a:pt x="0" y="1593"/>
                </a:lnTo>
                <a:lnTo>
                  <a:pt x="71071" y="1593"/>
                </a:lnTo>
                <a:lnTo>
                  <a:pt x="7107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20"/>
          <p:cNvSpPr/>
          <p:nvPr/>
        </p:nvSpPr>
        <p:spPr>
          <a:xfrm>
            <a:off x="58164" y="2098694"/>
            <a:ext cx="1705373" cy="38224"/>
          </a:xfrm>
          <a:custGeom>
            <a:avLst/>
            <a:gdLst/>
            <a:ahLst/>
            <a:cxnLst/>
            <a:rect l="l" t="t" r="r" b="b"/>
            <a:pathLst>
              <a:path w="71072" h="1593" extrusionOk="0">
                <a:moveTo>
                  <a:pt x="0" y="1"/>
                </a:moveTo>
                <a:lnTo>
                  <a:pt x="0" y="1593"/>
                </a:lnTo>
                <a:lnTo>
                  <a:pt x="71071" y="1593"/>
                </a:lnTo>
                <a:lnTo>
                  <a:pt x="7107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20"/>
          <p:cNvSpPr/>
          <p:nvPr/>
        </p:nvSpPr>
        <p:spPr>
          <a:xfrm>
            <a:off x="58164" y="2363047"/>
            <a:ext cx="1147609" cy="38248"/>
          </a:xfrm>
          <a:custGeom>
            <a:avLst/>
            <a:gdLst/>
            <a:ahLst/>
            <a:cxnLst/>
            <a:rect l="l" t="t" r="r" b="b"/>
            <a:pathLst>
              <a:path w="47827" h="1594" extrusionOk="0">
                <a:moveTo>
                  <a:pt x="0" y="1"/>
                </a:moveTo>
                <a:lnTo>
                  <a:pt x="0" y="1593"/>
                </a:lnTo>
                <a:lnTo>
                  <a:pt x="47827" y="1593"/>
                </a:lnTo>
                <a:lnTo>
                  <a:pt x="4782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20"/>
          <p:cNvSpPr/>
          <p:nvPr/>
        </p:nvSpPr>
        <p:spPr>
          <a:xfrm>
            <a:off x="2108848" y="1701385"/>
            <a:ext cx="701422" cy="114648"/>
          </a:xfrm>
          <a:custGeom>
            <a:avLst/>
            <a:gdLst/>
            <a:ahLst/>
            <a:cxnLst/>
            <a:rect l="l" t="t" r="r" b="b"/>
            <a:pathLst>
              <a:path w="29232" h="4778" extrusionOk="0">
                <a:moveTo>
                  <a:pt x="1" y="1"/>
                </a:moveTo>
                <a:lnTo>
                  <a:pt x="1" y="4777"/>
                </a:lnTo>
                <a:lnTo>
                  <a:pt x="29232" y="4777"/>
                </a:lnTo>
                <a:lnTo>
                  <a:pt x="2923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20"/>
          <p:cNvSpPr/>
          <p:nvPr/>
        </p:nvSpPr>
        <p:spPr>
          <a:xfrm>
            <a:off x="560907" y="1701385"/>
            <a:ext cx="699886" cy="114648"/>
          </a:xfrm>
          <a:custGeom>
            <a:avLst/>
            <a:gdLst/>
            <a:ahLst/>
            <a:cxnLst/>
            <a:rect l="l" t="t" r="r" b="b"/>
            <a:pathLst>
              <a:path w="29168" h="4778" extrusionOk="0">
                <a:moveTo>
                  <a:pt x="0" y="1"/>
                </a:moveTo>
                <a:lnTo>
                  <a:pt x="0" y="4777"/>
                </a:lnTo>
                <a:lnTo>
                  <a:pt x="29167" y="4777"/>
                </a:lnTo>
                <a:lnTo>
                  <a:pt x="291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20"/>
          <p:cNvSpPr/>
          <p:nvPr/>
        </p:nvSpPr>
        <p:spPr>
          <a:xfrm>
            <a:off x="24523" y="394881"/>
            <a:ext cx="1228616" cy="426343"/>
          </a:xfrm>
          <a:custGeom>
            <a:avLst/>
            <a:gdLst/>
            <a:ahLst/>
            <a:cxnLst/>
            <a:rect l="l" t="t" r="r" b="b"/>
            <a:pathLst>
              <a:path w="51203" h="17768" extrusionOk="0">
                <a:moveTo>
                  <a:pt x="49611" y="1592"/>
                </a:moveTo>
                <a:lnTo>
                  <a:pt x="49611" y="16176"/>
                </a:lnTo>
                <a:lnTo>
                  <a:pt x="1593" y="16176"/>
                </a:lnTo>
                <a:lnTo>
                  <a:pt x="1593" y="1592"/>
                </a:lnTo>
                <a:close/>
                <a:moveTo>
                  <a:pt x="1" y="0"/>
                </a:moveTo>
                <a:lnTo>
                  <a:pt x="1" y="17768"/>
                </a:lnTo>
                <a:lnTo>
                  <a:pt x="51203" y="17768"/>
                </a:lnTo>
                <a:lnTo>
                  <a:pt x="512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20"/>
          <p:cNvSpPr/>
          <p:nvPr/>
        </p:nvSpPr>
        <p:spPr>
          <a:xfrm>
            <a:off x="2385439" y="1418388"/>
            <a:ext cx="233831" cy="200502"/>
          </a:xfrm>
          <a:custGeom>
            <a:avLst/>
            <a:gdLst/>
            <a:ahLst/>
            <a:cxnLst/>
            <a:rect l="l" t="t" r="r" b="b"/>
            <a:pathLst>
              <a:path w="9745" h="8356" extrusionOk="0">
                <a:moveTo>
                  <a:pt x="4034" y="1603"/>
                </a:moveTo>
                <a:cubicBezTo>
                  <a:pt x="4070" y="1603"/>
                  <a:pt x="4105" y="1604"/>
                  <a:pt x="4140" y="1605"/>
                </a:cubicBezTo>
                <a:cubicBezTo>
                  <a:pt x="6433" y="1605"/>
                  <a:pt x="7579" y="4344"/>
                  <a:pt x="5987" y="6000"/>
                </a:cubicBezTo>
                <a:cubicBezTo>
                  <a:pt x="5456" y="6531"/>
                  <a:pt x="4813" y="6767"/>
                  <a:pt x="4185" y="6767"/>
                </a:cubicBezTo>
                <a:cubicBezTo>
                  <a:pt x="2856" y="6767"/>
                  <a:pt x="1593" y="5710"/>
                  <a:pt x="1593" y="4153"/>
                </a:cubicBezTo>
                <a:cubicBezTo>
                  <a:pt x="1593" y="2787"/>
                  <a:pt x="2682" y="1603"/>
                  <a:pt x="4034" y="1603"/>
                </a:cubicBezTo>
                <a:close/>
                <a:moveTo>
                  <a:pt x="4189" y="0"/>
                </a:moveTo>
                <a:cubicBezTo>
                  <a:pt x="2041" y="0"/>
                  <a:pt x="1" y="1654"/>
                  <a:pt x="1" y="4153"/>
                </a:cubicBezTo>
                <a:cubicBezTo>
                  <a:pt x="1" y="6509"/>
                  <a:pt x="1848" y="8356"/>
                  <a:pt x="4140" y="8356"/>
                </a:cubicBezTo>
                <a:cubicBezTo>
                  <a:pt x="7898" y="8356"/>
                  <a:pt x="9744" y="3834"/>
                  <a:pt x="7133" y="1223"/>
                </a:cubicBezTo>
                <a:cubicBezTo>
                  <a:pt x="6268" y="379"/>
                  <a:pt x="5216" y="0"/>
                  <a:pt x="41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0"/>
          <p:cNvSpPr/>
          <p:nvPr/>
        </p:nvSpPr>
        <p:spPr>
          <a:xfrm>
            <a:off x="2538215" y="329313"/>
            <a:ext cx="932182" cy="716707"/>
          </a:xfrm>
          <a:custGeom>
            <a:avLst/>
            <a:gdLst/>
            <a:ahLst/>
            <a:cxnLst/>
            <a:rect l="l" t="t" r="r" b="b"/>
            <a:pathLst>
              <a:path w="38849" h="29869" extrusionOk="0">
                <a:moveTo>
                  <a:pt x="33626" y="1593"/>
                </a:moveTo>
                <a:cubicBezTo>
                  <a:pt x="35600" y="1593"/>
                  <a:pt x="37256" y="3248"/>
                  <a:pt x="37256" y="5223"/>
                </a:cubicBezTo>
                <a:lnTo>
                  <a:pt x="37256" y="16113"/>
                </a:lnTo>
                <a:cubicBezTo>
                  <a:pt x="37256" y="18087"/>
                  <a:pt x="35600" y="19679"/>
                  <a:pt x="33626" y="19743"/>
                </a:cubicBezTo>
                <a:lnTo>
                  <a:pt x="30697" y="19743"/>
                </a:lnTo>
                <a:lnTo>
                  <a:pt x="24519" y="25856"/>
                </a:lnTo>
                <a:lnTo>
                  <a:pt x="24774" y="19679"/>
                </a:lnTo>
                <a:lnTo>
                  <a:pt x="5223" y="19679"/>
                </a:lnTo>
                <a:cubicBezTo>
                  <a:pt x="3249" y="19679"/>
                  <a:pt x="1593" y="18087"/>
                  <a:pt x="1593" y="16113"/>
                </a:cubicBezTo>
                <a:lnTo>
                  <a:pt x="1593" y="5223"/>
                </a:lnTo>
                <a:cubicBezTo>
                  <a:pt x="1593" y="3248"/>
                  <a:pt x="3249" y="1593"/>
                  <a:pt x="5223" y="1593"/>
                </a:cubicBezTo>
                <a:close/>
                <a:moveTo>
                  <a:pt x="5223" y="1"/>
                </a:moveTo>
                <a:cubicBezTo>
                  <a:pt x="2357" y="1"/>
                  <a:pt x="1" y="2357"/>
                  <a:pt x="1" y="5223"/>
                </a:cubicBezTo>
                <a:lnTo>
                  <a:pt x="1" y="16113"/>
                </a:lnTo>
                <a:cubicBezTo>
                  <a:pt x="1" y="18978"/>
                  <a:pt x="2357" y="21335"/>
                  <a:pt x="5223" y="21335"/>
                </a:cubicBezTo>
                <a:lnTo>
                  <a:pt x="23118" y="21335"/>
                </a:lnTo>
                <a:lnTo>
                  <a:pt x="22800" y="29868"/>
                </a:lnTo>
                <a:lnTo>
                  <a:pt x="31397" y="21335"/>
                </a:lnTo>
                <a:lnTo>
                  <a:pt x="33626" y="21335"/>
                </a:lnTo>
                <a:cubicBezTo>
                  <a:pt x="36556" y="21271"/>
                  <a:pt x="38848" y="18978"/>
                  <a:pt x="38848" y="16113"/>
                </a:cubicBezTo>
                <a:lnTo>
                  <a:pt x="38848" y="5223"/>
                </a:lnTo>
                <a:cubicBezTo>
                  <a:pt x="38848" y="2357"/>
                  <a:pt x="36556" y="1"/>
                  <a:pt x="33626"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20"/>
          <p:cNvSpPr/>
          <p:nvPr/>
        </p:nvSpPr>
        <p:spPr>
          <a:xfrm>
            <a:off x="1331051" y="1643317"/>
            <a:ext cx="230784" cy="230784"/>
          </a:xfrm>
          <a:custGeom>
            <a:avLst/>
            <a:gdLst/>
            <a:ahLst/>
            <a:cxnLst/>
            <a:rect l="l" t="t" r="r" b="b"/>
            <a:pathLst>
              <a:path w="9618" h="9618" extrusionOk="0">
                <a:moveTo>
                  <a:pt x="1" y="1"/>
                </a:moveTo>
                <a:lnTo>
                  <a:pt x="1"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0"/>
          <p:cNvSpPr/>
          <p:nvPr/>
        </p:nvSpPr>
        <p:spPr>
          <a:xfrm>
            <a:off x="3924237" y="1661673"/>
            <a:ext cx="453865" cy="583750"/>
          </a:xfrm>
          <a:custGeom>
            <a:avLst/>
            <a:gdLst/>
            <a:ahLst/>
            <a:cxnLst/>
            <a:rect l="l" t="t" r="r" b="b"/>
            <a:pathLst>
              <a:path w="18915" h="24328" extrusionOk="0">
                <a:moveTo>
                  <a:pt x="16494" y="16749"/>
                </a:moveTo>
                <a:lnTo>
                  <a:pt x="12992" y="21207"/>
                </a:lnTo>
                <a:lnTo>
                  <a:pt x="12992" y="16749"/>
                </a:lnTo>
                <a:close/>
                <a:moveTo>
                  <a:pt x="17322" y="1593"/>
                </a:moveTo>
                <a:lnTo>
                  <a:pt x="17322" y="15157"/>
                </a:lnTo>
                <a:lnTo>
                  <a:pt x="12164" y="15157"/>
                </a:lnTo>
                <a:cubicBezTo>
                  <a:pt x="11718" y="15157"/>
                  <a:pt x="11400" y="15476"/>
                  <a:pt x="11400" y="15922"/>
                </a:cubicBezTo>
                <a:lnTo>
                  <a:pt x="11400" y="22672"/>
                </a:lnTo>
                <a:lnTo>
                  <a:pt x="1592" y="22672"/>
                </a:lnTo>
                <a:lnTo>
                  <a:pt x="1592" y="1593"/>
                </a:lnTo>
                <a:close/>
                <a:moveTo>
                  <a:pt x="764" y="1"/>
                </a:moveTo>
                <a:cubicBezTo>
                  <a:pt x="319" y="1"/>
                  <a:pt x="0" y="383"/>
                  <a:pt x="0" y="828"/>
                </a:cubicBezTo>
                <a:lnTo>
                  <a:pt x="0" y="23500"/>
                </a:lnTo>
                <a:cubicBezTo>
                  <a:pt x="0" y="23946"/>
                  <a:pt x="319" y="24328"/>
                  <a:pt x="764" y="24328"/>
                </a:cubicBezTo>
                <a:lnTo>
                  <a:pt x="12164" y="24328"/>
                </a:lnTo>
                <a:cubicBezTo>
                  <a:pt x="12291" y="24328"/>
                  <a:pt x="12418" y="24264"/>
                  <a:pt x="12482" y="24200"/>
                </a:cubicBezTo>
                <a:cubicBezTo>
                  <a:pt x="12610" y="24137"/>
                  <a:pt x="12737" y="24073"/>
                  <a:pt x="12801" y="24009"/>
                </a:cubicBezTo>
                <a:lnTo>
                  <a:pt x="18787" y="16431"/>
                </a:lnTo>
                <a:cubicBezTo>
                  <a:pt x="18787" y="16367"/>
                  <a:pt x="18851" y="16304"/>
                  <a:pt x="18851" y="16240"/>
                </a:cubicBezTo>
                <a:lnTo>
                  <a:pt x="18851" y="16176"/>
                </a:lnTo>
                <a:cubicBezTo>
                  <a:pt x="18914" y="16113"/>
                  <a:pt x="18914" y="16049"/>
                  <a:pt x="18851" y="15985"/>
                </a:cubicBezTo>
                <a:lnTo>
                  <a:pt x="18914" y="828"/>
                </a:lnTo>
                <a:cubicBezTo>
                  <a:pt x="18914" y="383"/>
                  <a:pt x="18596" y="1"/>
                  <a:pt x="18150"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0"/>
          <p:cNvSpPr/>
          <p:nvPr/>
        </p:nvSpPr>
        <p:spPr>
          <a:xfrm>
            <a:off x="4018969" y="1759477"/>
            <a:ext cx="268960" cy="38224"/>
          </a:xfrm>
          <a:custGeom>
            <a:avLst/>
            <a:gdLst/>
            <a:ahLst/>
            <a:cxnLst/>
            <a:rect l="l" t="t" r="r" b="b"/>
            <a:pathLst>
              <a:path w="11209" h="1593" extrusionOk="0">
                <a:moveTo>
                  <a:pt x="1" y="0"/>
                </a:moveTo>
                <a:lnTo>
                  <a:pt x="1" y="1592"/>
                </a:lnTo>
                <a:lnTo>
                  <a:pt x="11209" y="1592"/>
                </a:lnTo>
                <a:lnTo>
                  <a:pt x="11209"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0"/>
          <p:cNvSpPr/>
          <p:nvPr/>
        </p:nvSpPr>
        <p:spPr>
          <a:xfrm>
            <a:off x="4018969" y="1832829"/>
            <a:ext cx="268960" cy="38224"/>
          </a:xfrm>
          <a:custGeom>
            <a:avLst/>
            <a:gdLst/>
            <a:ahLst/>
            <a:cxnLst/>
            <a:rect l="l" t="t" r="r" b="b"/>
            <a:pathLst>
              <a:path w="11209" h="1593" extrusionOk="0">
                <a:moveTo>
                  <a:pt x="1" y="0"/>
                </a:moveTo>
                <a:lnTo>
                  <a:pt x="1" y="1592"/>
                </a:lnTo>
                <a:lnTo>
                  <a:pt x="11209" y="1592"/>
                </a:lnTo>
                <a:lnTo>
                  <a:pt x="11209"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20"/>
          <p:cNvSpPr/>
          <p:nvPr/>
        </p:nvSpPr>
        <p:spPr>
          <a:xfrm>
            <a:off x="4018969" y="1906158"/>
            <a:ext cx="212428" cy="38248"/>
          </a:xfrm>
          <a:custGeom>
            <a:avLst/>
            <a:gdLst/>
            <a:ahLst/>
            <a:cxnLst/>
            <a:rect l="l" t="t" r="r" b="b"/>
            <a:pathLst>
              <a:path w="8853" h="1594" extrusionOk="0">
                <a:moveTo>
                  <a:pt x="1" y="1"/>
                </a:moveTo>
                <a:lnTo>
                  <a:pt x="1" y="1593"/>
                </a:lnTo>
                <a:lnTo>
                  <a:pt x="8853" y="1593"/>
                </a:lnTo>
                <a:lnTo>
                  <a:pt x="8853"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0"/>
          <p:cNvSpPr/>
          <p:nvPr/>
        </p:nvSpPr>
        <p:spPr>
          <a:xfrm>
            <a:off x="1305843" y="894501"/>
            <a:ext cx="385096" cy="427903"/>
          </a:xfrm>
          <a:custGeom>
            <a:avLst/>
            <a:gdLst/>
            <a:ahLst/>
            <a:cxnLst/>
            <a:rect l="l" t="t" r="r" b="b"/>
            <a:pathLst>
              <a:path w="16049" h="17833" extrusionOk="0">
                <a:moveTo>
                  <a:pt x="8024" y="2166"/>
                </a:moveTo>
                <a:lnTo>
                  <a:pt x="14456" y="8216"/>
                </a:lnTo>
                <a:lnTo>
                  <a:pt x="14456" y="16240"/>
                </a:lnTo>
                <a:lnTo>
                  <a:pt x="11081" y="16240"/>
                </a:lnTo>
                <a:lnTo>
                  <a:pt x="11081" y="9872"/>
                </a:lnTo>
                <a:lnTo>
                  <a:pt x="4968" y="9872"/>
                </a:lnTo>
                <a:lnTo>
                  <a:pt x="4968" y="16240"/>
                </a:lnTo>
                <a:lnTo>
                  <a:pt x="1592" y="16240"/>
                </a:lnTo>
                <a:lnTo>
                  <a:pt x="1592" y="8216"/>
                </a:lnTo>
                <a:lnTo>
                  <a:pt x="8024" y="2166"/>
                </a:lnTo>
                <a:close/>
                <a:moveTo>
                  <a:pt x="8024" y="1"/>
                </a:moveTo>
                <a:lnTo>
                  <a:pt x="0" y="7515"/>
                </a:lnTo>
                <a:lnTo>
                  <a:pt x="0" y="17832"/>
                </a:lnTo>
                <a:lnTo>
                  <a:pt x="6560" y="17832"/>
                </a:lnTo>
                <a:lnTo>
                  <a:pt x="6560" y="11464"/>
                </a:lnTo>
                <a:lnTo>
                  <a:pt x="9489" y="11464"/>
                </a:lnTo>
                <a:lnTo>
                  <a:pt x="9489" y="17832"/>
                </a:lnTo>
                <a:lnTo>
                  <a:pt x="16049" y="17832"/>
                </a:lnTo>
                <a:lnTo>
                  <a:pt x="16049" y="7515"/>
                </a:lnTo>
                <a:lnTo>
                  <a:pt x="8024" y="1"/>
                </a:ln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174" name="Google Shape;174;p20"/>
          <p:cNvSpPr/>
          <p:nvPr/>
        </p:nvSpPr>
        <p:spPr>
          <a:xfrm>
            <a:off x="1576327" y="70398"/>
            <a:ext cx="504279" cy="431958"/>
          </a:xfrm>
          <a:custGeom>
            <a:avLst/>
            <a:gdLst/>
            <a:ahLst/>
            <a:cxnLst/>
            <a:rect l="l" t="t" r="r" b="b"/>
            <a:pathLst>
              <a:path w="21016" h="18002" extrusionOk="0">
                <a:moveTo>
                  <a:pt x="8980" y="1635"/>
                </a:moveTo>
                <a:cubicBezTo>
                  <a:pt x="15603" y="1635"/>
                  <a:pt x="18851" y="9595"/>
                  <a:pt x="14202" y="14244"/>
                </a:cubicBezTo>
                <a:cubicBezTo>
                  <a:pt x="12701" y="15745"/>
                  <a:pt x="10855" y="16416"/>
                  <a:pt x="9043" y="16416"/>
                </a:cubicBezTo>
                <a:cubicBezTo>
                  <a:pt x="5242" y="16416"/>
                  <a:pt x="1592" y="13464"/>
                  <a:pt x="1592" y="9022"/>
                </a:cubicBezTo>
                <a:cubicBezTo>
                  <a:pt x="1592" y="4883"/>
                  <a:pt x="4904" y="1635"/>
                  <a:pt x="8980" y="1635"/>
                </a:cubicBezTo>
                <a:close/>
                <a:moveTo>
                  <a:pt x="9054" y="0"/>
                </a:moveTo>
                <a:cubicBezTo>
                  <a:pt x="4432" y="0"/>
                  <a:pt x="0" y="3593"/>
                  <a:pt x="0" y="9022"/>
                </a:cubicBezTo>
                <a:cubicBezTo>
                  <a:pt x="0" y="13926"/>
                  <a:pt x="4012" y="18001"/>
                  <a:pt x="8980" y="18001"/>
                </a:cubicBezTo>
                <a:cubicBezTo>
                  <a:pt x="17004" y="18001"/>
                  <a:pt x="21016" y="8322"/>
                  <a:pt x="15348" y="2654"/>
                </a:cubicBezTo>
                <a:cubicBezTo>
                  <a:pt x="13515" y="821"/>
                  <a:pt x="11263" y="0"/>
                  <a:pt x="90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20"/>
          <p:cNvSpPr/>
          <p:nvPr/>
        </p:nvSpPr>
        <p:spPr>
          <a:xfrm>
            <a:off x="1714635" y="180603"/>
            <a:ext cx="97804" cy="226177"/>
          </a:xfrm>
          <a:custGeom>
            <a:avLst/>
            <a:gdLst/>
            <a:ahLst/>
            <a:cxnLst/>
            <a:rect l="l" t="t" r="r" b="b"/>
            <a:pathLst>
              <a:path w="4076" h="9426" extrusionOk="0">
                <a:moveTo>
                  <a:pt x="2484" y="1"/>
                </a:moveTo>
                <a:lnTo>
                  <a:pt x="2484" y="5668"/>
                </a:lnTo>
                <a:lnTo>
                  <a:pt x="0" y="8279"/>
                </a:lnTo>
                <a:lnTo>
                  <a:pt x="1146" y="9426"/>
                </a:lnTo>
                <a:lnTo>
                  <a:pt x="4076" y="6305"/>
                </a:lnTo>
                <a:lnTo>
                  <a:pt x="407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20"/>
          <p:cNvSpPr/>
          <p:nvPr/>
        </p:nvSpPr>
        <p:spPr>
          <a:xfrm>
            <a:off x="169693" y="1435496"/>
            <a:ext cx="165062" cy="166597"/>
          </a:xfrm>
          <a:custGeom>
            <a:avLst/>
            <a:gdLst/>
            <a:ahLst/>
            <a:cxnLst/>
            <a:rect l="l" t="t" r="r" b="b"/>
            <a:pathLst>
              <a:path w="6879" h="6943" extrusionOk="0">
                <a:moveTo>
                  <a:pt x="2612" y="1"/>
                </a:moveTo>
                <a:lnTo>
                  <a:pt x="2612" y="2676"/>
                </a:lnTo>
                <a:lnTo>
                  <a:pt x="1" y="2676"/>
                </a:lnTo>
                <a:lnTo>
                  <a:pt x="1" y="4268"/>
                </a:lnTo>
                <a:lnTo>
                  <a:pt x="2612" y="4268"/>
                </a:lnTo>
                <a:lnTo>
                  <a:pt x="2612" y="6942"/>
                </a:lnTo>
                <a:lnTo>
                  <a:pt x="4204" y="6942"/>
                </a:lnTo>
                <a:lnTo>
                  <a:pt x="4204" y="4268"/>
                </a:lnTo>
                <a:lnTo>
                  <a:pt x="6879" y="4268"/>
                </a:lnTo>
                <a:lnTo>
                  <a:pt x="6879" y="2676"/>
                </a:lnTo>
                <a:lnTo>
                  <a:pt x="4204" y="2676"/>
                </a:lnTo>
                <a:lnTo>
                  <a:pt x="420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20"/>
          <p:cNvSpPr/>
          <p:nvPr/>
        </p:nvSpPr>
        <p:spPr>
          <a:xfrm>
            <a:off x="849711" y="1453829"/>
            <a:ext cx="1453233" cy="129933"/>
          </a:xfrm>
          <a:custGeom>
            <a:avLst/>
            <a:gdLst/>
            <a:ahLst/>
            <a:cxnLst/>
            <a:rect l="l" t="t" r="r" b="b"/>
            <a:pathLst>
              <a:path w="60564" h="5415" extrusionOk="0">
                <a:moveTo>
                  <a:pt x="55851" y="1"/>
                </a:moveTo>
                <a:lnTo>
                  <a:pt x="55851" y="1912"/>
                </a:lnTo>
                <a:lnTo>
                  <a:pt x="1083" y="1912"/>
                </a:lnTo>
                <a:cubicBezTo>
                  <a:pt x="0" y="1912"/>
                  <a:pt x="0" y="3504"/>
                  <a:pt x="1083" y="3504"/>
                </a:cubicBezTo>
                <a:lnTo>
                  <a:pt x="55851" y="3504"/>
                </a:lnTo>
                <a:lnTo>
                  <a:pt x="55851" y="5414"/>
                </a:lnTo>
                <a:lnTo>
                  <a:pt x="60564" y="2676"/>
                </a:lnTo>
                <a:lnTo>
                  <a:pt x="5585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20"/>
          <p:cNvSpPr/>
          <p:nvPr/>
        </p:nvSpPr>
        <p:spPr>
          <a:xfrm>
            <a:off x="3393205" y="517136"/>
            <a:ext cx="809903" cy="1066626"/>
          </a:xfrm>
          <a:custGeom>
            <a:avLst/>
            <a:gdLst/>
            <a:ahLst/>
            <a:cxnLst/>
            <a:rect l="l" t="t" r="r" b="b"/>
            <a:pathLst>
              <a:path w="33753" h="44452" extrusionOk="0">
                <a:moveTo>
                  <a:pt x="0" y="1"/>
                </a:moveTo>
                <a:lnTo>
                  <a:pt x="0" y="6305"/>
                </a:lnTo>
                <a:lnTo>
                  <a:pt x="6305" y="6305"/>
                </a:lnTo>
                <a:lnTo>
                  <a:pt x="6305" y="3885"/>
                </a:lnTo>
                <a:lnTo>
                  <a:pt x="24264" y="3885"/>
                </a:lnTo>
                <a:cubicBezTo>
                  <a:pt x="27576" y="3885"/>
                  <a:pt x="30250" y="6560"/>
                  <a:pt x="30314" y="9935"/>
                </a:cubicBezTo>
                <a:lnTo>
                  <a:pt x="30314" y="39803"/>
                </a:lnTo>
                <a:lnTo>
                  <a:pt x="28403" y="39803"/>
                </a:lnTo>
                <a:lnTo>
                  <a:pt x="31078" y="44452"/>
                </a:lnTo>
                <a:lnTo>
                  <a:pt x="33753" y="39803"/>
                </a:lnTo>
                <a:lnTo>
                  <a:pt x="31906" y="39803"/>
                </a:lnTo>
                <a:lnTo>
                  <a:pt x="31906" y="9935"/>
                </a:lnTo>
                <a:cubicBezTo>
                  <a:pt x="31842" y="5796"/>
                  <a:pt x="28467" y="2357"/>
                  <a:pt x="24264" y="2357"/>
                </a:cubicBezTo>
                <a:lnTo>
                  <a:pt x="6305" y="2357"/>
                </a:lnTo>
                <a:lnTo>
                  <a:pt x="630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0"/>
          <p:cNvSpPr/>
          <p:nvPr/>
        </p:nvSpPr>
        <p:spPr>
          <a:xfrm rot="5400000">
            <a:off x="1680249" y="-195014"/>
            <a:ext cx="129909" cy="1601450"/>
          </a:xfrm>
          <a:custGeom>
            <a:avLst/>
            <a:gdLst/>
            <a:ahLst/>
            <a:cxnLst/>
            <a:rect l="l" t="t" r="r" b="b"/>
            <a:pathLst>
              <a:path w="5414" h="66741" extrusionOk="0">
                <a:moveTo>
                  <a:pt x="2739" y="0"/>
                </a:moveTo>
                <a:lnTo>
                  <a:pt x="0" y="4649"/>
                </a:lnTo>
                <a:lnTo>
                  <a:pt x="1911" y="4649"/>
                </a:lnTo>
                <a:lnTo>
                  <a:pt x="1911" y="65977"/>
                </a:lnTo>
                <a:cubicBezTo>
                  <a:pt x="1911" y="66486"/>
                  <a:pt x="2309" y="66741"/>
                  <a:pt x="2707" y="66741"/>
                </a:cubicBezTo>
                <a:cubicBezTo>
                  <a:pt x="3105" y="66741"/>
                  <a:pt x="3503" y="66486"/>
                  <a:pt x="3503" y="65977"/>
                </a:cubicBezTo>
                <a:lnTo>
                  <a:pt x="3503" y="4649"/>
                </a:lnTo>
                <a:lnTo>
                  <a:pt x="5414" y="4649"/>
                </a:lnTo>
                <a:lnTo>
                  <a:pt x="2739"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0"/>
          <p:cNvSpPr/>
          <p:nvPr/>
        </p:nvSpPr>
        <p:spPr>
          <a:xfrm>
            <a:off x="3142678" y="2298910"/>
            <a:ext cx="1120145" cy="427878"/>
          </a:xfrm>
          <a:custGeom>
            <a:avLst/>
            <a:gdLst/>
            <a:ahLst/>
            <a:cxnLst/>
            <a:rect l="l" t="t" r="r" b="b"/>
            <a:pathLst>
              <a:path w="49209" h="15754" extrusionOk="0">
                <a:moveTo>
                  <a:pt x="46534" y="1"/>
                </a:moveTo>
                <a:lnTo>
                  <a:pt x="43796" y="4650"/>
                </a:lnTo>
                <a:lnTo>
                  <a:pt x="45706" y="4650"/>
                </a:lnTo>
                <a:lnTo>
                  <a:pt x="45706" y="8725"/>
                </a:lnTo>
                <a:cubicBezTo>
                  <a:pt x="45706" y="10381"/>
                  <a:pt x="44369" y="11719"/>
                  <a:pt x="42713" y="11719"/>
                </a:cubicBezTo>
                <a:lnTo>
                  <a:pt x="32651" y="11719"/>
                </a:lnTo>
                <a:lnTo>
                  <a:pt x="32651" y="9235"/>
                </a:lnTo>
                <a:lnTo>
                  <a:pt x="26346" y="9235"/>
                </a:lnTo>
                <a:lnTo>
                  <a:pt x="26346" y="11719"/>
                </a:lnTo>
                <a:lnTo>
                  <a:pt x="6859" y="11719"/>
                </a:lnTo>
                <a:cubicBezTo>
                  <a:pt x="6497" y="9847"/>
                  <a:pt x="5018" y="8948"/>
                  <a:pt x="3536" y="8948"/>
                </a:cubicBezTo>
                <a:cubicBezTo>
                  <a:pt x="1892" y="8948"/>
                  <a:pt x="243" y="10054"/>
                  <a:pt x="109" y="12164"/>
                </a:cubicBezTo>
                <a:cubicBezTo>
                  <a:pt x="0" y="14441"/>
                  <a:pt x="1778" y="15754"/>
                  <a:pt x="3558" y="15754"/>
                </a:cubicBezTo>
                <a:cubicBezTo>
                  <a:pt x="4915" y="15754"/>
                  <a:pt x="6272" y="14991"/>
                  <a:pt x="6795" y="13311"/>
                </a:cubicBezTo>
                <a:lnTo>
                  <a:pt x="26346" y="13311"/>
                </a:lnTo>
                <a:lnTo>
                  <a:pt x="26346" y="15540"/>
                </a:lnTo>
                <a:lnTo>
                  <a:pt x="32651" y="15540"/>
                </a:lnTo>
                <a:lnTo>
                  <a:pt x="32651" y="13311"/>
                </a:lnTo>
                <a:lnTo>
                  <a:pt x="42650" y="13311"/>
                </a:lnTo>
                <a:cubicBezTo>
                  <a:pt x="45261" y="13311"/>
                  <a:pt x="47298" y="11273"/>
                  <a:pt x="47298" y="8725"/>
                </a:cubicBezTo>
                <a:lnTo>
                  <a:pt x="47298" y="4650"/>
                </a:lnTo>
                <a:lnTo>
                  <a:pt x="49209" y="4650"/>
                </a:lnTo>
                <a:lnTo>
                  <a:pt x="4653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20"/>
          <p:cNvSpPr/>
          <p:nvPr/>
        </p:nvSpPr>
        <p:spPr>
          <a:xfrm>
            <a:off x="3261808" y="1870981"/>
            <a:ext cx="594452" cy="129909"/>
          </a:xfrm>
          <a:custGeom>
            <a:avLst/>
            <a:gdLst/>
            <a:ahLst/>
            <a:cxnLst/>
            <a:rect l="l" t="t" r="r" b="b"/>
            <a:pathLst>
              <a:path w="24774" h="5414" extrusionOk="0">
                <a:moveTo>
                  <a:pt x="4713" y="0"/>
                </a:moveTo>
                <a:lnTo>
                  <a:pt x="0" y="2739"/>
                </a:lnTo>
                <a:lnTo>
                  <a:pt x="4713" y="5414"/>
                </a:lnTo>
                <a:lnTo>
                  <a:pt x="4713" y="3503"/>
                </a:lnTo>
                <a:lnTo>
                  <a:pt x="23946" y="3503"/>
                </a:lnTo>
                <a:cubicBezTo>
                  <a:pt x="24391" y="3503"/>
                  <a:pt x="24774" y="3185"/>
                  <a:pt x="24774" y="2739"/>
                </a:cubicBezTo>
                <a:cubicBezTo>
                  <a:pt x="24774" y="2293"/>
                  <a:pt x="24391" y="1911"/>
                  <a:pt x="23946" y="1911"/>
                </a:cubicBezTo>
                <a:lnTo>
                  <a:pt x="4713" y="1911"/>
                </a:lnTo>
                <a:lnTo>
                  <a:pt x="4713"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0"/>
          <p:cNvSpPr/>
          <p:nvPr/>
        </p:nvSpPr>
        <p:spPr>
          <a:xfrm>
            <a:off x="516588" y="503339"/>
            <a:ext cx="88638" cy="171180"/>
          </a:xfrm>
          <a:custGeom>
            <a:avLst/>
            <a:gdLst/>
            <a:ahLst/>
            <a:cxnLst/>
            <a:rect l="l" t="t" r="r" b="b"/>
            <a:pathLst>
              <a:path w="3694" h="7134" extrusionOk="0">
                <a:moveTo>
                  <a:pt x="2102" y="1"/>
                </a:moveTo>
                <a:lnTo>
                  <a:pt x="2102" y="4268"/>
                </a:lnTo>
                <a:cubicBezTo>
                  <a:pt x="2102" y="5032"/>
                  <a:pt x="2102" y="5669"/>
                  <a:pt x="955" y="5669"/>
                </a:cubicBezTo>
                <a:cubicBezTo>
                  <a:pt x="573" y="5669"/>
                  <a:pt x="191" y="5478"/>
                  <a:pt x="0" y="5159"/>
                </a:cubicBezTo>
                <a:lnTo>
                  <a:pt x="0" y="7006"/>
                </a:lnTo>
                <a:cubicBezTo>
                  <a:pt x="319" y="7134"/>
                  <a:pt x="637" y="7134"/>
                  <a:pt x="955" y="7134"/>
                </a:cubicBezTo>
                <a:cubicBezTo>
                  <a:pt x="2675" y="7134"/>
                  <a:pt x="3694" y="6433"/>
                  <a:pt x="3694" y="4395"/>
                </a:cubicBezTo>
                <a:lnTo>
                  <a:pt x="3694"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0"/>
          <p:cNvSpPr/>
          <p:nvPr/>
        </p:nvSpPr>
        <p:spPr>
          <a:xfrm>
            <a:off x="695351" y="499499"/>
            <a:ext cx="142146" cy="175763"/>
          </a:xfrm>
          <a:custGeom>
            <a:avLst/>
            <a:gdLst/>
            <a:ahLst/>
            <a:cxnLst/>
            <a:rect l="l" t="t" r="r" b="b"/>
            <a:pathLst>
              <a:path w="5924" h="7325" extrusionOk="0">
                <a:moveTo>
                  <a:pt x="2867" y="1"/>
                </a:moveTo>
                <a:cubicBezTo>
                  <a:pt x="1593" y="1"/>
                  <a:pt x="256" y="637"/>
                  <a:pt x="256" y="2102"/>
                </a:cubicBezTo>
                <a:cubicBezTo>
                  <a:pt x="256" y="4713"/>
                  <a:pt x="4331" y="3822"/>
                  <a:pt x="4331" y="5223"/>
                </a:cubicBezTo>
                <a:cubicBezTo>
                  <a:pt x="4331" y="5860"/>
                  <a:pt x="3504" y="6051"/>
                  <a:pt x="3058" y="6051"/>
                </a:cubicBezTo>
                <a:cubicBezTo>
                  <a:pt x="3019" y="6054"/>
                  <a:pt x="2980" y="6055"/>
                  <a:pt x="2942" y="6055"/>
                </a:cubicBezTo>
                <a:cubicBezTo>
                  <a:pt x="2230" y="6055"/>
                  <a:pt x="1654" y="5505"/>
                  <a:pt x="1593" y="4841"/>
                </a:cubicBezTo>
                <a:lnTo>
                  <a:pt x="1" y="4841"/>
                </a:lnTo>
                <a:cubicBezTo>
                  <a:pt x="1" y="6496"/>
                  <a:pt x="1466" y="7324"/>
                  <a:pt x="2994" y="7324"/>
                </a:cubicBezTo>
                <a:cubicBezTo>
                  <a:pt x="4586" y="7324"/>
                  <a:pt x="5924" y="6687"/>
                  <a:pt x="5924" y="5032"/>
                </a:cubicBezTo>
                <a:cubicBezTo>
                  <a:pt x="5924" y="2357"/>
                  <a:pt x="1848" y="3249"/>
                  <a:pt x="1848" y="1975"/>
                </a:cubicBezTo>
                <a:cubicBezTo>
                  <a:pt x="1848" y="1465"/>
                  <a:pt x="2485" y="1274"/>
                  <a:pt x="2867" y="1274"/>
                </a:cubicBezTo>
                <a:cubicBezTo>
                  <a:pt x="3695" y="1274"/>
                  <a:pt x="4077" y="1529"/>
                  <a:pt x="4204" y="2230"/>
                </a:cubicBezTo>
                <a:lnTo>
                  <a:pt x="5669" y="2230"/>
                </a:lnTo>
                <a:cubicBezTo>
                  <a:pt x="5605" y="637"/>
                  <a:pt x="4331" y="1"/>
                  <a:pt x="2867"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0"/>
          <p:cNvSpPr/>
          <p:nvPr/>
        </p:nvSpPr>
        <p:spPr>
          <a:xfrm>
            <a:off x="2678192" y="486612"/>
            <a:ext cx="131445" cy="169645"/>
          </a:xfrm>
          <a:custGeom>
            <a:avLst/>
            <a:gdLst/>
            <a:ahLst/>
            <a:cxnLst/>
            <a:rect l="l" t="t" r="r" b="b"/>
            <a:pathLst>
              <a:path w="5478" h="7070" extrusionOk="0">
                <a:moveTo>
                  <a:pt x="0" y="1"/>
                </a:moveTo>
                <a:lnTo>
                  <a:pt x="0" y="7069"/>
                </a:lnTo>
                <a:lnTo>
                  <a:pt x="1529" y="7069"/>
                </a:lnTo>
                <a:lnTo>
                  <a:pt x="1529" y="4267"/>
                </a:lnTo>
                <a:lnTo>
                  <a:pt x="3821" y="4267"/>
                </a:lnTo>
                <a:lnTo>
                  <a:pt x="3821" y="7069"/>
                </a:lnTo>
                <a:lnTo>
                  <a:pt x="5477" y="7069"/>
                </a:lnTo>
                <a:lnTo>
                  <a:pt x="5477" y="1"/>
                </a:lnTo>
                <a:lnTo>
                  <a:pt x="3821" y="1"/>
                </a:lnTo>
                <a:lnTo>
                  <a:pt x="3821" y="2866"/>
                </a:lnTo>
                <a:lnTo>
                  <a:pt x="1529" y="2866"/>
                </a:lnTo>
                <a:lnTo>
                  <a:pt x="1529"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20"/>
          <p:cNvSpPr/>
          <p:nvPr/>
        </p:nvSpPr>
        <p:spPr>
          <a:xfrm>
            <a:off x="2849203" y="482987"/>
            <a:ext cx="134492" cy="169645"/>
          </a:xfrm>
          <a:custGeom>
            <a:avLst/>
            <a:gdLst/>
            <a:ahLst/>
            <a:cxnLst/>
            <a:rect l="l" t="t" r="r" b="b"/>
            <a:pathLst>
              <a:path w="5605" h="7070" extrusionOk="0">
                <a:moveTo>
                  <a:pt x="1" y="1"/>
                </a:moveTo>
                <a:lnTo>
                  <a:pt x="1" y="1465"/>
                </a:lnTo>
                <a:lnTo>
                  <a:pt x="2038" y="1465"/>
                </a:lnTo>
                <a:lnTo>
                  <a:pt x="2038" y="7069"/>
                </a:lnTo>
                <a:lnTo>
                  <a:pt x="3567" y="7069"/>
                </a:lnTo>
                <a:lnTo>
                  <a:pt x="3567" y="1465"/>
                </a:lnTo>
                <a:lnTo>
                  <a:pt x="5605" y="1465"/>
                </a:lnTo>
                <a:lnTo>
                  <a:pt x="5605"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0"/>
          <p:cNvSpPr/>
          <p:nvPr/>
        </p:nvSpPr>
        <p:spPr>
          <a:xfrm>
            <a:off x="3000462" y="482987"/>
            <a:ext cx="224665" cy="169645"/>
          </a:xfrm>
          <a:custGeom>
            <a:avLst/>
            <a:gdLst/>
            <a:ahLst/>
            <a:cxnLst/>
            <a:rect l="l" t="t" r="r" b="b"/>
            <a:pathLst>
              <a:path w="9363" h="7070" extrusionOk="0">
                <a:moveTo>
                  <a:pt x="1402" y="1"/>
                </a:moveTo>
                <a:lnTo>
                  <a:pt x="0" y="7069"/>
                </a:lnTo>
                <a:lnTo>
                  <a:pt x="1720" y="7069"/>
                </a:lnTo>
                <a:lnTo>
                  <a:pt x="2548" y="2229"/>
                </a:lnTo>
                <a:lnTo>
                  <a:pt x="3949" y="7069"/>
                </a:lnTo>
                <a:lnTo>
                  <a:pt x="5477" y="7069"/>
                </a:lnTo>
                <a:lnTo>
                  <a:pt x="6815" y="2229"/>
                </a:lnTo>
                <a:lnTo>
                  <a:pt x="7643" y="7069"/>
                </a:lnTo>
                <a:lnTo>
                  <a:pt x="9362" y="7069"/>
                </a:lnTo>
                <a:lnTo>
                  <a:pt x="8025" y="1"/>
                </a:lnTo>
                <a:lnTo>
                  <a:pt x="6178" y="1"/>
                </a:lnTo>
                <a:lnTo>
                  <a:pt x="4713" y="4968"/>
                </a:lnTo>
                <a:lnTo>
                  <a:pt x="3248"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0"/>
          <p:cNvSpPr/>
          <p:nvPr/>
        </p:nvSpPr>
        <p:spPr>
          <a:xfrm>
            <a:off x="3267854" y="482987"/>
            <a:ext cx="97828" cy="169645"/>
          </a:xfrm>
          <a:custGeom>
            <a:avLst/>
            <a:gdLst/>
            <a:ahLst/>
            <a:cxnLst/>
            <a:rect l="l" t="t" r="r" b="b"/>
            <a:pathLst>
              <a:path w="4077" h="7070" extrusionOk="0">
                <a:moveTo>
                  <a:pt x="1" y="1"/>
                </a:moveTo>
                <a:lnTo>
                  <a:pt x="1" y="7069"/>
                </a:lnTo>
                <a:lnTo>
                  <a:pt x="4076" y="7069"/>
                </a:lnTo>
                <a:lnTo>
                  <a:pt x="4076" y="5668"/>
                </a:lnTo>
                <a:lnTo>
                  <a:pt x="1529" y="5668"/>
                </a:lnTo>
                <a:lnTo>
                  <a:pt x="1529"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sp>
        <p:nvSpPr>
          <p:cNvPr id="699" name="Google Shape;699;p33"/>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a:t>Case Two</a:t>
            </a:r>
            <a:br>
              <a:rPr lang="es" dirty="0"/>
            </a:br>
            <a:r>
              <a:rPr lang="es" sz="1800" dirty="0"/>
              <a:t>Peer Connection w/ Covert Channels using Image Filtering</a:t>
            </a:r>
            <a:endParaRPr sz="1800" dirty="0"/>
          </a:p>
        </p:txBody>
      </p:sp>
      <p:cxnSp>
        <p:nvCxnSpPr>
          <p:cNvPr id="742" name="Google Shape;742;p33"/>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sp>
        <p:nvSpPr>
          <p:cNvPr id="46" name="Google Shape;700;p33">
            <a:extLst>
              <a:ext uri="{FF2B5EF4-FFF2-40B4-BE49-F238E27FC236}">
                <a16:creationId xmlns:a16="http://schemas.microsoft.com/office/drawing/2014/main" id="{9891BB01-EAAF-4BC3-AD25-EE6045527C96}"/>
              </a:ext>
            </a:extLst>
          </p:cNvPr>
          <p:cNvSpPr txBox="1"/>
          <p:nvPr/>
        </p:nvSpPr>
        <p:spPr>
          <a:xfrm>
            <a:off x="3012141" y="1180735"/>
            <a:ext cx="4471958" cy="1515295"/>
          </a:xfrm>
          <a:prstGeom prst="rect">
            <a:avLst/>
          </a:prstGeom>
          <a:noFill/>
          <a:ln>
            <a:noFill/>
          </a:ln>
        </p:spPr>
        <p:txBody>
          <a:bodyPr spcFirstLastPara="1" wrap="square" lIns="91425" tIns="91425" rIns="91425" bIns="91425" anchor="t" anchorCtr="0">
            <a:noAutofit/>
          </a:bodyPr>
          <a:lstStyle/>
          <a:p>
            <a:pPr>
              <a:lnSpc>
                <a:spcPct val="150000"/>
              </a:lnSpc>
            </a:pPr>
            <a:r>
              <a:rPr lang="en-US" sz="1000" dirty="0">
                <a:solidFill>
                  <a:schemeClr val="bg1"/>
                </a:solidFill>
              </a:rPr>
              <a:t>1) Takes Video Input and puts data to the First Canvas</a:t>
            </a:r>
          </a:p>
          <a:p>
            <a:pPr>
              <a:lnSpc>
                <a:spcPct val="150000"/>
              </a:lnSpc>
            </a:pPr>
            <a:r>
              <a:rPr lang="en-US" sz="1000" dirty="0">
                <a:solidFill>
                  <a:schemeClr val="bg1"/>
                </a:solidFill>
              </a:rPr>
              <a:t>2) Performs a data transformation, then outputs to a Second Canvas, then establishes a Peer Connection</a:t>
            </a:r>
          </a:p>
          <a:p>
            <a:pPr>
              <a:lnSpc>
                <a:spcPct val="150000"/>
              </a:lnSpc>
            </a:pPr>
            <a:r>
              <a:rPr lang="en-US" sz="1000" dirty="0">
                <a:solidFill>
                  <a:schemeClr val="bg1"/>
                </a:solidFill>
              </a:rPr>
              <a:t>3) Remote Connection senses the data transformation, reverses the transformation, and then outputs to the Remote Stream</a:t>
            </a:r>
          </a:p>
          <a:p>
            <a:pPr>
              <a:lnSpc>
                <a:spcPct val="150000"/>
              </a:lnSpc>
            </a:pPr>
            <a:br>
              <a:rPr lang="en-US" sz="800" dirty="0"/>
            </a:br>
            <a:endParaRPr lang="en-US" sz="800" dirty="0"/>
          </a:p>
        </p:txBody>
      </p:sp>
      <p:sp>
        <p:nvSpPr>
          <p:cNvPr id="48" name="Google Shape;700;p33">
            <a:extLst>
              <a:ext uri="{FF2B5EF4-FFF2-40B4-BE49-F238E27FC236}">
                <a16:creationId xmlns:a16="http://schemas.microsoft.com/office/drawing/2014/main" id="{AEDAF0FA-AFE0-4B27-A64F-A10BB3B5834A}"/>
              </a:ext>
            </a:extLst>
          </p:cNvPr>
          <p:cNvSpPr txBox="1"/>
          <p:nvPr/>
        </p:nvSpPr>
        <p:spPr>
          <a:xfrm>
            <a:off x="6652303" y="2160888"/>
            <a:ext cx="1919087" cy="2330824"/>
          </a:xfrm>
          <a:prstGeom prst="rect">
            <a:avLst/>
          </a:prstGeom>
          <a:noFill/>
          <a:ln>
            <a:noFill/>
          </a:ln>
        </p:spPr>
        <p:txBody>
          <a:bodyPr spcFirstLastPara="1" wrap="square" lIns="91425" tIns="91425" rIns="91425" bIns="91425" anchor="t" anchorCtr="0">
            <a:noAutofit/>
          </a:bodyPr>
          <a:lstStyle/>
          <a:p>
            <a:pPr algn="ctr">
              <a:lnSpc>
                <a:spcPct val="150000"/>
              </a:lnSpc>
            </a:pPr>
            <a:br>
              <a:rPr lang="en-US" sz="1000" dirty="0">
                <a:solidFill>
                  <a:schemeClr val="bg1"/>
                </a:solidFill>
              </a:rPr>
            </a:br>
            <a:r>
              <a:rPr lang="en-US" sz="1000" i="1" dirty="0">
                <a:solidFill>
                  <a:schemeClr val="bg1"/>
                </a:solidFill>
              </a:rPr>
              <a:t>Averages:</a:t>
            </a:r>
            <a:endParaRPr lang="en-US" sz="1000" dirty="0">
              <a:solidFill>
                <a:schemeClr val="bg1"/>
              </a:solidFill>
            </a:endParaRPr>
          </a:p>
          <a:p>
            <a:pPr>
              <a:lnSpc>
                <a:spcPct val="150000"/>
              </a:lnSpc>
            </a:pPr>
            <a:r>
              <a:rPr lang="en-US" sz="1000" dirty="0">
                <a:solidFill>
                  <a:schemeClr val="bg1"/>
                </a:solidFill>
              </a:rPr>
              <a:t>- Bitrate:   1643.5 kbits/sec</a:t>
            </a:r>
          </a:p>
          <a:p>
            <a:pPr>
              <a:lnSpc>
                <a:spcPct val="150000"/>
              </a:lnSpc>
            </a:pPr>
            <a:r>
              <a:rPr lang="en-US" sz="1000" dirty="0">
                <a:solidFill>
                  <a:schemeClr val="bg1"/>
                </a:solidFill>
              </a:rPr>
              <a:t>  * Low:     1385</a:t>
            </a:r>
          </a:p>
          <a:p>
            <a:pPr>
              <a:lnSpc>
                <a:spcPct val="150000"/>
              </a:lnSpc>
            </a:pPr>
            <a:r>
              <a:rPr lang="en-US" sz="1000" dirty="0">
                <a:solidFill>
                  <a:schemeClr val="bg1"/>
                </a:solidFill>
              </a:rPr>
              <a:t>  * High:    1902</a:t>
            </a:r>
          </a:p>
          <a:p>
            <a:pPr>
              <a:lnSpc>
                <a:spcPct val="150000"/>
              </a:lnSpc>
            </a:pPr>
            <a:r>
              <a:rPr lang="en-US" sz="1000" dirty="0">
                <a:solidFill>
                  <a:schemeClr val="bg1"/>
                </a:solidFill>
              </a:rPr>
              <a:t>- Jitter:    N/A</a:t>
            </a:r>
          </a:p>
          <a:p>
            <a:pPr>
              <a:lnSpc>
                <a:spcPct val="150000"/>
              </a:lnSpc>
            </a:pPr>
            <a:r>
              <a:rPr lang="en-US" sz="1000" dirty="0">
                <a:solidFill>
                  <a:schemeClr val="bg1"/>
                </a:solidFill>
              </a:rPr>
              <a:t>- RTT:      0.0305 milliseconds</a:t>
            </a:r>
          </a:p>
          <a:p>
            <a:pPr>
              <a:lnSpc>
                <a:spcPct val="150000"/>
              </a:lnSpc>
            </a:pPr>
            <a:r>
              <a:rPr lang="en-US" sz="1000" dirty="0">
                <a:solidFill>
                  <a:schemeClr val="bg1"/>
                </a:solidFill>
              </a:rPr>
              <a:t>  * Low:    0.021</a:t>
            </a:r>
          </a:p>
          <a:p>
            <a:pPr>
              <a:lnSpc>
                <a:spcPct val="150000"/>
              </a:lnSpc>
            </a:pPr>
            <a:r>
              <a:rPr lang="en-US" sz="1000" dirty="0">
                <a:solidFill>
                  <a:schemeClr val="bg1"/>
                </a:solidFill>
              </a:rPr>
              <a:t>  * High:    0.040</a:t>
            </a:r>
          </a:p>
        </p:txBody>
      </p:sp>
      <p:pic>
        <p:nvPicPr>
          <p:cNvPr id="3" name="Picture 2" descr="Graphical user interface, website&#10;&#10;Description automatically generated">
            <a:extLst>
              <a:ext uri="{FF2B5EF4-FFF2-40B4-BE49-F238E27FC236}">
                <a16:creationId xmlns:a16="http://schemas.microsoft.com/office/drawing/2014/main" id="{9BA4B0C5-412E-49C1-AE7D-59DAA97E0A10}"/>
              </a:ext>
            </a:extLst>
          </p:cNvPr>
          <p:cNvPicPr>
            <a:picLocks noChangeAspect="1"/>
          </p:cNvPicPr>
          <p:nvPr/>
        </p:nvPicPr>
        <p:blipFill>
          <a:blip r:embed="rId3"/>
          <a:stretch>
            <a:fillRect/>
          </a:stretch>
        </p:blipFill>
        <p:spPr>
          <a:xfrm>
            <a:off x="244873" y="2393576"/>
            <a:ext cx="4399334" cy="2702859"/>
          </a:xfrm>
          <a:prstGeom prst="rect">
            <a:avLst/>
          </a:prstGeom>
        </p:spPr>
      </p:pic>
      <p:cxnSp>
        <p:nvCxnSpPr>
          <p:cNvPr id="5" name="Connector: Elbow 4">
            <a:extLst>
              <a:ext uri="{FF2B5EF4-FFF2-40B4-BE49-F238E27FC236}">
                <a16:creationId xmlns:a16="http://schemas.microsoft.com/office/drawing/2014/main" id="{E5E5AB87-9334-4F14-97A2-403F61821E10}"/>
              </a:ext>
            </a:extLst>
          </p:cNvPr>
          <p:cNvCxnSpPr>
            <a:cxnSpLocks/>
          </p:cNvCxnSpPr>
          <p:nvPr/>
        </p:nvCxnSpPr>
        <p:spPr>
          <a:xfrm rot="5400000">
            <a:off x="4129929" y="3235701"/>
            <a:ext cx="2302808" cy="974911"/>
          </a:xfrm>
          <a:prstGeom prst="bentConnector3">
            <a:avLst>
              <a:gd name="adj1" fmla="val 99927"/>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90787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sp>
        <p:nvSpPr>
          <p:cNvPr id="699" name="Google Shape;699;p33"/>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a:t>Case Three</a:t>
            </a:r>
            <a:br>
              <a:rPr lang="es" dirty="0"/>
            </a:br>
            <a:r>
              <a:rPr lang="es" sz="1800" dirty="0"/>
              <a:t>Peer Connection w/ Covert Channels introducing Random Transformations</a:t>
            </a:r>
            <a:endParaRPr sz="1800" dirty="0"/>
          </a:p>
        </p:txBody>
      </p:sp>
      <p:cxnSp>
        <p:nvCxnSpPr>
          <p:cNvPr id="742" name="Google Shape;742;p33"/>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sp>
        <p:nvSpPr>
          <p:cNvPr id="9" name="Google Shape;700;p33">
            <a:extLst>
              <a:ext uri="{FF2B5EF4-FFF2-40B4-BE49-F238E27FC236}">
                <a16:creationId xmlns:a16="http://schemas.microsoft.com/office/drawing/2014/main" id="{B26CBCBB-1881-43F4-8115-73B39F55ECE8}"/>
              </a:ext>
            </a:extLst>
          </p:cNvPr>
          <p:cNvSpPr txBox="1"/>
          <p:nvPr/>
        </p:nvSpPr>
        <p:spPr>
          <a:xfrm>
            <a:off x="3012141" y="1180735"/>
            <a:ext cx="4471958" cy="1515295"/>
          </a:xfrm>
          <a:prstGeom prst="rect">
            <a:avLst/>
          </a:prstGeom>
          <a:noFill/>
          <a:ln>
            <a:noFill/>
          </a:ln>
        </p:spPr>
        <p:txBody>
          <a:bodyPr spcFirstLastPara="1" wrap="square" lIns="91425" tIns="91425" rIns="91425" bIns="91425" anchor="t" anchorCtr="0">
            <a:noAutofit/>
          </a:bodyPr>
          <a:lstStyle/>
          <a:p>
            <a:pPr>
              <a:lnSpc>
                <a:spcPct val="150000"/>
              </a:lnSpc>
            </a:pPr>
            <a:r>
              <a:rPr lang="en-US" sz="1000" dirty="0">
                <a:solidFill>
                  <a:schemeClr val="bg1"/>
                </a:solidFill>
              </a:rPr>
              <a:t>1) Takes Video Input and puts data to the First Canvas</a:t>
            </a:r>
          </a:p>
          <a:p>
            <a:pPr>
              <a:lnSpc>
                <a:spcPct val="150000"/>
              </a:lnSpc>
            </a:pPr>
            <a:r>
              <a:rPr lang="en-US" sz="1000" dirty="0">
                <a:solidFill>
                  <a:schemeClr val="bg1"/>
                </a:solidFill>
              </a:rPr>
              <a:t>2) Performs a </a:t>
            </a:r>
            <a:r>
              <a:rPr lang="en-US" sz="1000" b="1" i="1" dirty="0">
                <a:solidFill>
                  <a:schemeClr val="bg1"/>
                </a:solidFill>
              </a:rPr>
              <a:t>random</a:t>
            </a:r>
            <a:r>
              <a:rPr lang="en-US" sz="1000" dirty="0">
                <a:solidFill>
                  <a:schemeClr val="bg1"/>
                </a:solidFill>
              </a:rPr>
              <a:t> data transformation, then outputs to a Second Canvas, then establishes a Peer Connection</a:t>
            </a:r>
          </a:p>
          <a:p>
            <a:pPr>
              <a:lnSpc>
                <a:spcPct val="150000"/>
              </a:lnSpc>
            </a:pPr>
            <a:r>
              <a:rPr lang="en-US" sz="1000" dirty="0">
                <a:solidFill>
                  <a:schemeClr val="bg1"/>
                </a:solidFill>
              </a:rPr>
              <a:t>3) Remote Connection senses the </a:t>
            </a:r>
            <a:r>
              <a:rPr lang="en-US" sz="1000" b="1" i="1" dirty="0">
                <a:solidFill>
                  <a:schemeClr val="bg1"/>
                </a:solidFill>
              </a:rPr>
              <a:t>random</a:t>
            </a:r>
            <a:r>
              <a:rPr lang="en-US" sz="1000" dirty="0">
                <a:solidFill>
                  <a:schemeClr val="bg1"/>
                </a:solidFill>
              </a:rPr>
              <a:t> data transformation, reverses the transformation, and then outputs to the Remote Stream</a:t>
            </a:r>
          </a:p>
          <a:p>
            <a:pPr>
              <a:lnSpc>
                <a:spcPct val="150000"/>
              </a:lnSpc>
            </a:pPr>
            <a:r>
              <a:rPr lang="en-US" sz="1000" dirty="0">
                <a:solidFill>
                  <a:schemeClr val="bg1"/>
                </a:solidFill>
              </a:rPr>
              <a:t>4) This simulates data channel control by an administrator.</a:t>
            </a:r>
          </a:p>
          <a:p>
            <a:pPr>
              <a:lnSpc>
                <a:spcPct val="150000"/>
              </a:lnSpc>
            </a:pPr>
            <a:br>
              <a:rPr lang="en-US" sz="800" dirty="0"/>
            </a:br>
            <a:endParaRPr lang="en-US" sz="800" dirty="0"/>
          </a:p>
        </p:txBody>
      </p:sp>
      <p:pic>
        <p:nvPicPr>
          <p:cNvPr id="5" name="Picture 4" descr="Graphical user interface, website&#10;&#10;Description automatically generated">
            <a:extLst>
              <a:ext uri="{FF2B5EF4-FFF2-40B4-BE49-F238E27FC236}">
                <a16:creationId xmlns:a16="http://schemas.microsoft.com/office/drawing/2014/main" id="{8720E7C5-0A0A-40C1-BB70-E64D4AFC7922}"/>
              </a:ext>
            </a:extLst>
          </p:cNvPr>
          <p:cNvPicPr>
            <a:picLocks noChangeAspect="1"/>
          </p:cNvPicPr>
          <p:nvPr/>
        </p:nvPicPr>
        <p:blipFill>
          <a:blip r:embed="rId3"/>
          <a:stretch>
            <a:fillRect/>
          </a:stretch>
        </p:blipFill>
        <p:spPr>
          <a:xfrm>
            <a:off x="168087" y="2658128"/>
            <a:ext cx="3881267" cy="2397328"/>
          </a:xfrm>
          <a:prstGeom prst="rect">
            <a:avLst/>
          </a:prstGeom>
        </p:spPr>
      </p:pic>
      <p:cxnSp>
        <p:nvCxnSpPr>
          <p:cNvPr id="10" name="Connector: Elbow 9">
            <a:extLst>
              <a:ext uri="{FF2B5EF4-FFF2-40B4-BE49-F238E27FC236}">
                <a16:creationId xmlns:a16="http://schemas.microsoft.com/office/drawing/2014/main" id="{525E1384-D962-4414-8BF8-0D0400793C36}"/>
              </a:ext>
            </a:extLst>
          </p:cNvPr>
          <p:cNvCxnSpPr>
            <a:cxnSpLocks/>
          </p:cNvCxnSpPr>
          <p:nvPr/>
        </p:nvCxnSpPr>
        <p:spPr>
          <a:xfrm rot="5400000">
            <a:off x="3857623" y="3464345"/>
            <a:ext cx="1700846" cy="974911"/>
          </a:xfrm>
          <a:prstGeom prst="bentConnector3">
            <a:avLst>
              <a:gd name="adj1" fmla="val 99809"/>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Google Shape;700;p33">
            <a:extLst>
              <a:ext uri="{FF2B5EF4-FFF2-40B4-BE49-F238E27FC236}">
                <a16:creationId xmlns:a16="http://schemas.microsoft.com/office/drawing/2014/main" id="{435C3E22-88E7-4DB6-AC9E-CB136B49B036}"/>
              </a:ext>
            </a:extLst>
          </p:cNvPr>
          <p:cNvSpPr txBox="1"/>
          <p:nvPr/>
        </p:nvSpPr>
        <p:spPr>
          <a:xfrm>
            <a:off x="6652303" y="2160888"/>
            <a:ext cx="1919087" cy="2330824"/>
          </a:xfrm>
          <a:prstGeom prst="rect">
            <a:avLst/>
          </a:prstGeom>
          <a:noFill/>
          <a:ln>
            <a:noFill/>
          </a:ln>
        </p:spPr>
        <p:txBody>
          <a:bodyPr spcFirstLastPara="1" wrap="square" lIns="91425" tIns="91425" rIns="91425" bIns="91425" anchor="t" anchorCtr="0">
            <a:noAutofit/>
          </a:bodyPr>
          <a:lstStyle/>
          <a:p>
            <a:pPr algn="ctr">
              <a:lnSpc>
                <a:spcPct val="150000"/>
              </a:lnSpc>
            </a:pPr>
            <a:br>
              <a:rPr lang="en-US" sz="1000" dirty="0">
                <a:solidFill>
                  <a:schemeClr val="bg1"/>
                </a:solidFill>
              </a:rPr>
            </a:br>
            <a:r>
              <a:rPr lang="en-US" sz="1000" i="1" dirty="0">
                <a:solidFill>
                  <a:schemeClr val="bg1"/>
                </a:solidFill>
              </a:rPr>
              <a:t>Averages:</a:t>
            </a:r>
            <a:endParaRPr lang="en-US" sz="1000" dirty="0">
              <a:solidFill>
                <a:schemeClr val="bg1"/>
              </a:solidFill>
            </a:endParaRPr>
          </a:p>
          <a:p>
            <a:pPr>
              <a:lnSpc>
                <a:spcPct val="150000"/>
              </a:lnSpc>
            </a:pPr>
            <a:r>
              <a:rPr lang="en-US" sz="1000" dirty="0">
                <a:solidFill>
                  <a:schemeClr val="bg1"/>
                </a:solidFill>
              </a:rPr>
              <a:t>- Bitrate:   1651 kbits/sec</a:t>
            </a:r>
          </a:p>
          <a:p>
            <a:pPr>
              <a:lnSpc>
                <a:spcPct val="150000"/>
              </a:lnSpc>
            </a:pPr>
            <a:r>
              <a:rPr lang="en-US" sz="1000" dirty="0">
                <a:solidFill>
                  <a:schemeClr val="bg1"/>
                </a:solidFill>
              </a:rPr>
              <a:t>  * Low:     1328</a:t>
            </a:r>
          </a:p>
          <a:p>
            <a:pPr>
              <a:lnSpc>
                <a:spcPct val="150000"/>
              </a:lnSpc>
            </a:pPr>
            <a:r>
              <a:rPr lang="en-US" sz="1000" dirty="0">
                <a:solidFill>
                  <a:schemeClr val="bg1"/>
                </a:solidFill>
              </a:rPr>
              <a:t>  * High:    1974</a:t>
            </a:r>
          </a:p>
          <a:p>
            <a:pPr>
              <a:lnSpc>
                <a:spcPct val="150000"/>
              </a:lnSpc>
            </a:pPr>
            <a:r>
              <a:rPr lang="en-US" sz="1000" dirty="0">
                <a:solidFill>
                  <a:schemeClr val="bg1"/>
                </a:solidFill>
              </a:rPr>
              <a:t>- Jitter:    N/A</a:t>
            </a:r>
          </a:p>
          <a:p>
            <a:pPr>
              <a:lnSpc>
                <a:spcPct val="150000"/>
              </a:lnSpc>
            </a:pPr>
            <a:r>
              <a:rPr lang="en-US" sz="1000" dirty="0">
                <a:solidFill>
                  <a:schemeClr val="bg1"/>
                </a:solidFill>
              </a:rPr>
              <a:t>- RTT:      0.019 milliseconds</a:t>
            </a:r>
          </a:p>
          <a:p>
            <a:pPr>
              <a:lnSpc>
                <a:spcPct val="150000"/>
              </a:lnSpc>
            </a:pPr>
            <a:r>
              <a:rPr lang="en-US" sz="1000" dirty="0">
                <a:solidFill>
                  <a:schemeClr val="bg1"/>
                </a:solidFill>
              </a:rPr>
              <a:t>  * Low:    0.010</a:t>
            </a:r>
          </a:p>
          <a:p>
            <a:pPr>
              <a:lnSpc>
                <a:spcPct val="150000"/>
              </a:lnSpc>
            </a:pPr>
            <a:r>
              <a:rPr lang="en-US" sz="1000" dirty="0">
                <a:solidFill>
                  <a:schemeClr val="bg1"/>
                </a:solidFill>
              </a:rPr>
              <a:t>  * High:    0.028</a:t>
            </a:r>
          </a:p>
        </p:txBody>
      </p:sp>
    </p:spTree>
    <p:extLst>
      <p:ext uri="{BB962C8B-B14F-4D97-AF65-F5344CB8AC3E}">
        <p14:creationId xmlns:p14="http://schemas.microsoft.com/office/powerpoint/2010/main" val="8746655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0">
              <a:srgbClr val="052643"/>
            </a:gs>
            <a:gs pos="100000">
              <a:srgbClr val="041523"/>
            </a:gs>
          </a:gsLst>
          <a:path path="circle">
            <a:fillToRect l="50000" t="50000" r="50000" b="50000"/>
          </a:path>
          <a:tileRect/>
        </a:gradFill>
        <a:effectLst/>
      </p:bgPr>
    </p:bg>
    <p:spTree>
      <p:nvGrpSpPr>
        <p:cNvPr id="1" name="Shape 1061"/>
        <p:cNvGrpSpPr/>
        <p:nvPr/>
      </p:nvGrpSpPr>
      <p:grpSpPr>
        <a:xfrm>
          <a:off x="0" y="0"/>
          <a:ext cx="0" cy="0"/>
          <a:chOff x="0" y="0"/>
          <a:chExt cx="0" cy="0"/>
        </a:xfrm>
      </p:grpSpPr>
      <p:sp>
        <p:nvSpPr>
          <p:cNvPr id="1062" name="Google Shape;1062;p36"/>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a:solidFill>
                  <a:srgbClr val="FFFFFF"/>
                </a:solidFill>
              </a:rPr>
              <a:t>Results</a:t>
            </a:r>
            <a:endParaRPr dirty="0">
              <a:solidFill>
                <a:srgbClr val="FFFFFF"/>
              </a:solidFill>
            </a:endParaRPr>
          </a:p>
        </p:txBody>
      </p:sp>
      <p:sp>
        <p:nvSpPr>
          <p:cNvPr id="1063" name="Google Shape;1063;p36"/>
          <p:cNvSpPr/>
          <p:nvPr/>
        </p:nvSpPr>
        <p:spPr>
          <a:xfrm>
            <a:off x="1166812" y="1996628"/>
            <a:ext cx="1314451" cy="1237072"/>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p>
        </p:txBody>
      </p:sp>
      <p:sp>
        <p:nvSpPr>
          <p:cNvPr id="1064" name="Google Shape;1064;p36"/>
          <p:cNvSpPr/>
          <p:nvPr/>
        </p:nvSpPr>
        <p:spPr>
          <a:xfrm>
            <a:off x="3951853" y="3005011"/>
            <a:ext cx="1145104" cy="1080301"/>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p>
        </p:txBody>
      </p:sp>
      <p:sp>
        <p:nvSpPr>
          <p:cNvPr id="1065" name="Google Shape;1065;p36"/>
          <p:cNvSpPr/>
          <p:nvPr/>
        </p:nvSpPr>
        <p:spPr>
          <a:xfrm>
            <a:off x="6603319" y="1924948"/>
            <a:ext cx="1117737" cy="1080301"/>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1066" name="Google Shape;1066;p36"/>
          <p:cNvCxnSpPr/>
          <p:nvPr/>
        </p:nvCxnSpPr>
        <p:spPr>
          <a:xfrm>
            <a:off x="2343150" y="2971800"/>
            <a:ext cx="1600200" cy="504900"/>
          </a:xfrm>
          <a:prstGeom prst="straightConnector1">
            <a:avLst/>
          </a:prstGeom>
          <a:noFill/>
          <a:ln w="28575" cap="flat" cmpd="sng">
            <a:solidFill>
              <a:schemeClr val="accent1"/>
            </a:solidFill>
            <a:prstDash val="solid"/>
            <a:round/>
            <a:headEnd type="none" w="med" len="med"/>
            <a:tailEnd type="none" w="med" len="med"/>
          </a:ln>
        </p:spPr>
      </p:cxnSp>
      <p:cxnSp>
        <p:nvCxnSpPr>
          <p:cNvPr id="1067" name="Google Shape;1067;p36"/>
          <p:cNvCxnSpPr/>
          <p:nvPr/>
        </p:nvCxnSpPr>
        <p:spPr>
          <a:xfrm rot="10800000" flipH="1">
            <a:off x="5019675" y="2634450"/>
            <a:ext cx="1790700" cy="1080300"/>
          </a:xfrm>
          <a:prstGeom prst="straightConnector1">
            <a:avLst/>
          </a:prstGeom>
          <a:noFill/>
          <a:ln w="28575" cap="flat" cmpd="sng">
            <a:solidFill>
              <a:schemeClr val="accent1"/>
            </a:solidFill>
            <a:prstDash val="solid"/>
            <a:round/>
            <a:headEnd type="none" w="med" len="med"/>
            <a:tailEnd type="none" w="med" len="med"/>
          </a:ln>
        </p:spPr>
      </p:cxnSp>
      <p:cxnSp>
        <p:nvCxnSpPr>
          <p:cNvPr id="1068" name="Google Shape;1068;p36"/>
          <p:cNvCxnSpPr/>
          <p:nvPr/>
        </p:nvCxnSpPr>
        <p:spPr>
          <a:xfrm flipH="1">
            <a:off x="-600225" y="2543175"/>
            <a:ext cx="1886100" cy="714300"/>
          </a:xfrm>
          <a:prstGeom prst="straightConnector1">
            <a:avLst/>
          </a:prstGeom>
          <a:noFill/>
          <a:ln w="28575" cap="flat" cmpd="sng">
            <a:solidFill>
              <a:schemeClr val="accent1"/>
            </a:solidFill>
            <a:prstDash val="solid"/>
            <a:round/>
            <a:headEnd type="none" w="med" len="med"/>
            <a:tailEnd type="none" w="med" len="med"/>
          </a:ln>
        </p:spPr>
      </p:cxnSp>
      <p:cxnSp>
        <p:nvCxnSpPr>
          <p:cNvPr id="1069" name="Google Shape;1069;p36"/>
          <p:cNvCxnSpPr/>
          <p:nvPr/>
        </p:nvCxnSpPr>
        <p:spPr>
          <a:xfrm rot="10800000">
            <a:off x="7638600" y="2714625"/>
            <a:ext cx="1734000" cy="1181100"/>
          </a:xfrm>
          <a:prstGeom prst="straightConnector1">
            <a:avLst/>
          </a:prstGeom>
          <a:noFill/>
          <a:ln w="28575" cap="flat" cmpd="sng">
            <a:solidFill>
              <a:schemeClr val="accent1"/>
            </a:solidFill>
            <a:prstDash val="solid"/>
            <a:round/>
            <a:headEnd type="none" w="med" len="med"/>
            <a:tailEnd type="none" w="med" len="med"/>
          </a:ln>
        </p:spPr>
      </p:cxnSp>
      <p:sp>
        <p:nvSpPr>
          <p:cNvPr id="1096" name="Google Shape;1096;p36"/>
          <p:cNvSpPr txBox="1">
            <a:spLocks noGrp="1"/>
          </p:cNvSpPr>
          <p:nvPr>
            <p:ph type="subTitle" idx="4294967295"/>
          </p:nvPr>
        </p:nvSpPr>
        <p:spPr>
          <a:xfrm>
            <a:off x="930952" y="3345276"/>
            <a:ext cx="1895957" cy="1480072"/>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s" sz="900" dirty="0"/>
              <a:t>Case Two:</a:t>
            </a:r>
          </a:p>
          <a:p>
            <a:pPr marL="0" lvl="0" indent="0" algn="ctr" rtl="0">
              <a:spcBef>
                <a:spcPts val="0"/>
              </a:spcBef>
              <a:spcAft>
                <a:spcPts val="1600"/>
              </a:spcAft>
              <a:buNone/>
            </a:pPr>
            <a:r>
              <a:rPr lang="es" sz="900" dirty="0">
                <a:solidFill>
                  <a:srgbClr val="FFFFFF"/>
                </a:solidFill>
              </a:rPr>
              <a:t>Increase in Bitrate, but a decrease in RTT speed .. I believe data is being transferred faster, but taking longer due to transformations.</a:t>
            </a:r>
            <a:endParaRPr sz="900" dirty="0">
              <a:solidFill>
                <a:srgbClr val="FFFFFF"/>
              </a:solidFill>
            </a:endParaRPr>
          </a:p>
        </p:txBody>
      </p:sp>
      <p:sp>
        <p:nvSpPr>
          <p:cNvPr id="1097" name="Google Shape;1097;p36"/>
          <p:cNvSpPr txBox="1">
            <a:spLocks noGrp="1"/>
          </p:cNvSpPr>
          <p:nvPr>
            <p:ph type="subTitle" idx="4294967295"/>
          </p:nvPr>
        </p:nvSpPr>
        <p:spPr>
          <a:xfrm>
            <a:off x="3368906" y="1474676"/>
            <a:ext cx="2406187" cy="1371599"/>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s" sz="900" dirty="0">
                <a:solidFill>
                  <a:srgbClr val="FFFFFF"/>
                </a:solidFill>
              </a:rPr>
              <a:t>Case Three:</a:t>
            </a:r>
          </a:p>
          <a:p>
            <a:pPr marL="0" lvl="0" indent="0" algn="ctr" rtl="0">
              <a:spcBef>
                <a:spcPts val="0"/>
              </a:spcBef>
              <a:spcAft>
                <a:spcPts val="1600"/>
              </a:spcAft>
              <a:buNone/>
            </a:pPr>
            <a:r>
              <a:rPr lang="es" sz="900" dirty="0"/>
              <a:t>Similar results as Case Two, we see an increase in Bitrate, but a decrease in RTT speed.. </a:t>
            </a:r>
            <a:r>
              <a:rPr lang="en-US" sz="900" dirty="0"/>
              <a:t>A</a:t>
            </a:r>
            <a:r>
              <a:rPr lang="es" sz="900" dirty="0"/>
              <a:t>lthough when adding element of randomness, it seems RTT stabilized more effectively. </a:t>
            </a:r>
            <a:endParaRPr sz="900" dirty="0">
              <a:solidFill>
                <a:srgbClr val="FFFFFF"/>
              </a:solidFill>
            </a:endParaRPr>
          </a:p>
        </p:txBody>
      </p:sp>
      <p:sp>
        <p:nvSpPr>
          <p:cNvPr id="1098" name="Google Shape;1098;p36"/>
          <p:cNvSpPr txBox="1">
            <a:spLocks noGrp="1"/>
          </p:cNvSpPr>
          <p:nvPr>
            <p:ph type="subTitle" idx="4294967295"/>
          </p:nvPr>
        </p:nvSpPr>
        <p:spPr>
          <a:xfrm>
            <a:off x="5965610" y="3326354"/>
            <a:ext cx="2247438" cy="1080302"/>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s" sz="900" dirty="0">
                <a:solidFill>
                  <a:srgbClr val="FFFFFF"/>
                </a:solidFill>
              </a:rPr>
              <a:t>Conclusion:</a:t>
            </a:r>
          </a:p>
          <a:p>
            <a:pPr marL="0" lvl="0" indent="0" algn="ctr" rtl="0">
              <a:spcBef>
                <a:spcPts val="0"/>
              </a:spcBef>
              <a:spcAft>
                <a:spcPts val="1600"/>
              </a:spcAft>
              <a:buNone/>
            </a:pPr>
            <a:r>
              <a:rPr lang="es" sz="900" dirty="0">
                <a:solidFill>
                  <a:srgbClr val="FFFFFF"/>
                </a:solidFill>
              </a:rPr>
              <a:t>Conc</a:t>
            </a:r>
            <a:r>
              <a:rPr lang="es" sz="900" dirty="0"/>
              <a:t>luding all the results, it is valuable to use covert channels with image filtering in comparison to a more simple WebRTC application. Appllcation does lose some speed, but gains data integrity.</a:t>
            </a:r>
          </a:p>
        </p:txBody>
      </p:sp>
      <p:cxnSp>
        <p:nvCxnSpPr>
          <p:cNvPr id="1099" name="Google Shape;1099;p36"/>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pic>
        <p:nvPicPr>
          <p:cNvPr id="3" name="Graphic 2" descr="Research">
            <a:extLst>
              <a:ext uri="{FF2B5EF4-FFF2-40B4-BE49-F238E27FC236}">
                <a16:creationId xmlns:a16="http://schemas.microsoft.com/office/drawing/2014/main" id="{441FA203-C066-4181-B094-CF0F21BE4C8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704987" y="1985925"/>
            <a:ext cx="914400" cy="914400"/>
          </a:xfrm>
          <a:prstGeom prst="rect">
            <a:avLst/>
          </a:prstGeom>
        </p:spPr>
      </p:pic>
      <p:pic>
        <p:nvPicPr>
          <p:cNvPr id="5" name="Graphic 4" descr="Lightbulb">
            <a:extLst>
              <a:ext uri="{FF2B5EF4-FFF2-40B4-BE49-F238E27FC236}">
                <a16:creationId xmlns:a16="http://schemas.microsoft.com/office/drawing/2014/main" id="{88487A03-ED40-41FF-84DC-14A5E5F30BB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371612" y="2123000"/>
            <a:ext cx="914400" cy="914400"/>
          </a:xfrm>
          <a:prstGeom prst="rect">
            <a:avLst/>
          </a:prstGeom>
        </p:spPr>
      </p:pic>
      <p:pic>
        <p:nvPicPr>
          <p:cNvPr id="18" name="Graphic 17" descr="Lightbulb">
            <a:extLst>
              <a:ext uri="{FF2B5EF4-FFF2-40B4-BE49-F238E27FC236}">
                <a16:creationId xmlns:a16="http://schemas.microsoft.com/office/drawing/2014/main" id="{F0B5CC1B-6AD1-4467-AF09-A9EEC9EF14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56991" y="3037400"/>
            <a:ext cx="914400" cy="914400"/>
          </a:xfrm>
          <a:prstGeom prst="rect">
            <a:avLst/>
          </a:prstGeom>
        </p:spPr>
      </p:pic>
      <p:sp>
        <p:nvSpPr>
          <p:cNvPr id="2" name="Rectangle 1">
            <a:extLst>
              <a:ext uri="{FF2B5EF4-FFF2-40B4-BE49-F238E27FC236}">
                <a16:creationId xmlns:a16="http://schemas.microsoft.com/office/drawing/2014/main" id="{C6EEDBEC-E196-468B-BFEB-332C3DE1397C}"/>
              </a:ext>
            </a:extLst>
          </p:cNvPr>
          <p:cNvSpPr/>
          <p:nvPr/>
        </p:nvSpPr>
        <p:spPr>
          <a:xfrm>
            <a:off x="2967934" y="4774001"/>
            <a:ext cx="3092513" cy="246221"/>
          </a:xfrm>
          <a:prstGeom prst="rect">
            <a:avLst/>
          </a:prstGeom>
        </p:spPr>
        <p:txBody>
          <a:bodyPr wrap="none">
            <a:spAutoFit/>
          </a:bodyPr>
          <a:lstStyle/>
          <a:p>
            <a:pPr lvl="0" algn="ctr">
              <a:spcAft>
                <a:spcPts val="1600"/>
              </a:spcAft>
            </a:pPr>
            <a:r>
              <a:rPr lang="en-US" sz="1000" dirty="0">
                <a:solidFill>
                  <a:srgbClr val="FFFFFF"/>
                </a:solidFill>
              </a:rPr>
              <a:t>Performed locally to simulate, numbers are inflated.</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46"/>
        <p:cNvGrpSpPr/>
        <p:nvPr/>
      </p:nvGrpSpPr>
      <p:grpSpPr>
        <a:xfrm>
          <a:off x="0" y="0"/>
          <a:ext cx="0" cy="0"/>
          <a:chOff x="0" y="0"/>
          <a:chExt cx="0" cy="0"/>
        </a:xfrm>
      </p:grpSpPr>
      <p:sp>
        <p:nvSpPr>
          <p:cNvPr id="747" name="Google Shape;747;p34"/>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a:t>Adversity / Concerns</a:t>
            </a:r>
            <a:endParaRPr dirty="0"/>
          </a:p>
        </p:txBody>
      </p:sp>
      <p:sp>
        <p:nvSpPr>
          <p:cNvPr id="748" name="Google Shape;748;p34"/>
          <p:cNvSpPr/>
          <p:nvPr/>
        </p:nvSpPr>
        <p:spPr>
          <a:xfrm>
            <a:off x="4346435" y="4146005"/>
            <a:ext cx="214487" cy="192778"/>
          </a:xfrm>
          <a:custGeom>
            <a:avLst/>
            <a:gdLst/>
            <a:ahLst/>
            <a:cxnLst/>
            <a:rect l="l" t="t" r="r" b="b"/>
            <a:pathLst>
              <a:path w="10819" h="9724" extrusionOk="0">
                <a:moveTo>
                  <a:pt x="5406" y="0"/>
                </a:moveTo>
                <a:cubicBezTo>
                  <a:pt x="3266" y="0"/>
                  <a:pt x="1305" y="1422"/>
                  <a:pt x="712" y="3585"/>
                </a:cubicBezTo>
                <a:cubicBezTo>
                  <a:pt x="1" y="6180"/>
                  <a:pt x="1528" y="8858"/>
                  <a:pt x="4123" y="9549"/>
                </a:cubicBezTo>
                <a:cubicBezTo>
                  <a:pt x="4554" y="9667"/>
                  <a:pt x="4987" y="9723"/>
                  <a:pt x="5414" y="9723"/>
                </a:cubicBezTo>
                <a:cubicBezTo>
                  <a:pt x="7553" y="9723"/>
                  <a:pt x="9514" y="8305"/>
                  <a:pt x="10107" y="6159"/>
                </a:cubicBezTo>
                <a:cubicBezTo>
                  <a:pt x="10818" y="3564"/>
                  <a:pt x="9291" y="886"/>
                  <a:pt x="6696" y="175"/>
                </a:cubicBezTo>
                <a:cubicBezTo>
                  <a:pt x="6265" y="57"/>
                  <a:pt x="5832" y="0"/>
                  <a:pt x="54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34"/>
          <p:cNvSpPr/>
          <p:nvPr/>
        </p:nvSpPr>
        <p:spPr>
          <a:xfrm>
            <a:off x="4402857" y="4191782"/>
            <a:ext cx="101643" cy="101226"/>
          </a:xfrm>
          <a:custGeom>
            <a:avLst/>
            <a:gdLst/>
            <a:ahLst/>
            <a:cxnLst/>
            <a:rect l="l" t="t" r="r" b="b"/>
            <a:pathLst>
              <a:path w="5127" h="5106" fill="none" extrusionOk="0">
                <a:moveTo>
                  <a:pt x="3076" y="293"/>
                </a:moveTo>
                <a:cubicBezTo>
                  <a:pt x="4331" y="565"/>
                  <a:pt x="5126" y="1820"/>
                  <a:pt x="4834" y="3076"/>
                </a:cubicBezTo>
                <a:cubicBezTo>
                  <a:pt x="4541" y="4331"/>
                  <a:pt x="3306" y="5105"/>
                  <a:pt x="2051" y="4833"/>
                </a:cubicBezTo>
                <a:cubicBezTo>
                  <a:pt x="795" y="4540"/>
                  <a:pt x="0" y="3306"/>
                  <a:pt x="293" y="2051"/>
                </a:cubicBezTo>
                <a:cubicBezTo>
                  <a:pt x="586" y="795"/>
                  <a:pt x="1821" y="0"/>
                  <a:pt x="3076" y="293"/>
                </a:cubicBezTo>
                <a:close/>
              </a:path>
            </a:pathLst>
          </a:custGeom>
          <a:solidFill>
            <a:srgbClr val="0E2A47"/>
          </a:solidFill>
          <a:ln w="19350" cap="rnd"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34"/>
          <p:cNvSpPr/>
          <p:nvPr/>
        </p:nvSpPr>
        <p:spPr>
          <a:xfrm>
            <a:off x="4453451" y="4174355"/>
            <a:ext cx="20" cy="68039"/>
          </a:xfrm>
          <a:custGeom>
            <a:avLst/>
            <a:gdLst/>
            <a:ahLst/>
            <a:cxnLst/>
            <a:rect l="l" t="t" r="r" b="b"/>
            <a:pathLst>
              <a:path w="1" h="3432" extrusionOk="0">
                <a:moveTo>
                  <a:pt x="1" y="0"/>
                </a:moveTo>
                <a:lnTo>
                  <a:pt x="1" y="3432"/>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34"/>
          <p:cNvSpPr/>
          <p:nvPr/>
        </p:nvSpPr>
        <p:spPr>
          <a:xfrm>
            <a:off x="4453451" y="4174355"/>
            <a:ext cx="20" cy="68039"/>
          </a:xfrm>
          <a:custGeom>
            <a:avLst/>
            <a:gdLst/>
            <a:ahLst/>
            <a:cxnLst/>
            <a:rect l="l" t="t" r="r" b="b"/>
            <a:pathLst>
              <a:path w="1" h="3432" fill="none" extrusionOk="0">
                <a:moveTo>
                  <a:pt x="1" y="0"/>
                </a:moveTo>
                <a:lnTo>
                  <a:pt x="1" y="3432"/>
                </a:lnTo>
              </a:path>
            </a:pathLst>
          </a:custGeom>
          <a:solidFill>
            <a:srgbClr val="0E2A47"/>
          </a:solidFill>
          <a:ln w="19875" cap="rnd"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E2A47"/>
              </a:solidFill>
              <a:highlight>
                <a:srgbClr val="0E2A47"/>
              </a:highlight>
            </a:endParaRPr>
          </a:p>
        </p:txBody>
      </p:sp>
      <p:sp>
        <p:nvSpPr>
          <p:cNvPr id="752" name="Google Shape;752;p34"/>
          <p:cNvSpPr/>
          <p:nvPr/>
        </p:nvSpPr>
        <p:spPr>
          <a:xfrm>
            <a:off x="3124390" y="2917872"/>
            <a:ext cx="1329484" cy="1205875"/>
          </a:xfrm>
          <a:custGeom>
            <a:avLst/>
            <a:gdLst/>
            <a:ahLst/>
            <a:cxnLst/>
            <a:rect l="l" t="t" r="r" b="b"/>
            <a:pathLst>
              <a:path w="67061" h="60826" fill="none" extrusionOk="0">
                <a:moveTo>
                  <a:pt x="1" y="1"/>
                </a:moveTo>
                <a:lnTo>
                  <a:pt x="1" y="7701"/>
                </a:lnTo>
                <a:cubicBezTo>
                  <a:pt x="1" y="11843"/>
                  <a:pt x="3369" y="15233"/>
                  <a:pt x="7533" y="15233"/>
                </a:cubicBezTo>
                <a:lnTo>
                  <a:pt x="54611" y="15233"/>
                </a:lnTo>
                <a:cubicBezTo>
                  <a:pt x="61474" y="15233"/>
                  <a:pt x="67061" y="20799"/>
                  <a:pt x="67061" y="27683"/>
                </a:cubicBezTo>
                <a:lnTo>
                  <a:pt x="67061" y="60826"/>
                </a:lnTo>
              </a:path>
            </a:pathLst>
          </a:custGeom>
          <a:solidFill>
            <a:srgbClr val="FFFFFF"/>
          </a:solidFill>
          <a:ln w="285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34"/>
          <p:cNvSpPr/>
          <p:nvPr/>
        </p:nvSpPr>
        <p:spPr>
          <a:xfrm>
            <a:off x="2931510" y="2335050"/>
            <a:ext cx="1900682" cy="1451448"/>
          </a:xfrm>
          <a:custGeom>
            <a:avLst/>
            <a:gdLst/>
            <a:ahLst/>
            <a:cxnLst/>
            <a:rect l="l" t="t" r="r" b="b"/>
            <a:pathLst>
              <a:path w="95873" h="73213" fill="none" extrusionOk="0">
                <a:moveTo>
                  <a:pt x="95872" y="1"/>
                </a:moveTo>
                <a:lnTo>
                  <a:pt x="95872" y="13539"/>
                </a:lnTo>
                <a:cubicBezTo>
                  <a:pt x="95872" y="17137"/>
                  <a:pt x="92943" y="20046"/>
                  <a:pt x="89365" y="20046"/>
                </a:cubicBezTo>
                <a:lnTo>
                  <a:pt x="87147" y="20046"/>
                </a:lnTo>
                <a:cubicBezTo>
                  <a:pt x="84113" y="20046"/>
                  <a:pt x="81644" y="22494"/>
                  <a:pt x="81644" y="25528"/>
                </a:cubicBezTo>
                <a:lnTo>
                  <a:pt x="81644" y="29273"/>
                </a:lnTo>
                <a:cubicBezTo>
                  <a:pt x="81644" y="32181"/>
                  <a:pt x="84008" y="34525"/>
                  <a:pt x="86896" y="34525"/>
                </a:cubicBezTo>
                <a:lnTo>
                  <a:pt x="88716" y="34525"/>
                </a:lnTo>
                <a:cubicBezTo>
                  <a:pt x="92650" y="34525"/>
                  <a:pt x="95872" y="37747"/>
                  <a:pt x="95872" y="41702"/>
                </a:cubicBezTo>
                <a:lnTo>
                  <a:pt x="95872" y="64111"/>
                </a:lnTo>
                <a:cubicBezTo>
                  <a:pt x="95872" y="69133"/>
                  <a:pt x="91792" y="73213"/>
                  <a:pt x="86770" y="73213"/>
                </a:cubicBezTo>
                <a:lnTo>
                  <a:pt x="76790" y="73213"/>
                </a:lnTo>
                <a:lnTo>
                  <a:pt x="11048" y="73213"/>
                </a:lnTo>
                <a:cubicBezTo>
                  <a:pt x="4938" y="73213"/>
                  <a:pt x="0" y="68275"/>
                  <a:pt x="0" y="62144"/>
                </a:cubicBezTo>
                <a:lnTo>
                  <a:pt x="0" y="11509"/>
                </a:lnTo>
              </a:path>
            </a:pathLst>
          </a:custGeom>
          <a:solidFill>
            <a:srgbClr val="FFFFFF"/>
          </a:solidFill>
          <a:ln w="285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34"/>
          <p:cNvSpPr/>
          <p:nvPr/>
        </p:nvSpPr>
        <p:spPr>
          <a:xfrm>
            <a:off x="3797852" y="2496843"/>
            <a:ext cx="1932620" cy="998050"/>
          </a:xfrm>
          <a:custGeom>
            <a:avLst/>
            <a:gdLst/>
            <a:ahLst/>
            <a:cxnLst/>
            <a:rect l="l" t="t" r="r" b="b"/>
            <a:pathLst>
              <a:path w="97484" h="50343" fill="none" extrusionOk="0">
                <a:moveTo>
                  <a:pt x="0" y="36470"/>
                </a:moveTo>
                <a:lnTo>
                  <a:pt x="0" y="41010"/>
                </a:lnTo>
                <a:cubicBezTo>
                  <a:pt x="0" y="46158"/>
                  <a:pt x="4185" y="50342"/>
                  <a:pt x="9332" y="50342"/>
                </a:cubicBezTo>
                <a:lnTo>
                  <a:pt x="77460" y="50342"/>
                </a:lnTo>
                <a:cubicBezTo>
                  <a:pt x="82544" y="50342"/>
                  <a:pt x="86645" y="46241"/>
                  <a:pt x="86645" y="41178"/>
                </a:cubicBezTo>
                <a:lnTo>
                  <a:pt x="86645" y="31511"/>
                </a:lnTo>
                <a:cubicBezTo>
                  <a:pt x="86645" y="28373"/>
                  <a:pt x="89198" y="25841"/>
                  <a:pt x="92336" y="25841"/>
                </a:cubicBezTo>
                <a:lnTo>
                  <a:pt x="92336" y="25841"/>
                </a:lnTo>
                <a:cubicBezTo>
                  <a:pt x="95182" y="25841"/>
                  <a:pt x="97483" y="23539"/>
                  <a:pt x="97483" y="20694"/>
                </a:cubicBezTo>
                <a:lnTo>
                  <a:pt x="97483" y="0"/>
                </a:lnTo>
              </a:path>
            </a:pathLst>
          </a:custGeom>
          <a:solidFill>
            <a:srgbClr val="FFFFFF"/>
          </a:solidFill>
          <a:ln w="285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34"/>
          <p:cNvSpPr/>
          <p:nvPr/>
        </p:nvSpPr>
        <p:spPr>
          <a:xfrm>
            <a:off x="2689247" y="1962553"/>
            <a:ext cx="829637" cy="598596"/>
          </a:xfrm>
          <a:custGeom>
            <a:avLst/>
            <a:gdLst/>
            <a:ahLst/>
            <a:cxnLst/>
            <a:rect l="l" t="t" r="r" b="b"/>
            <a:pathLst>
              <a:path w="41848" h="30194" fill="none" extrusionOk="0">
                <a:moveTo>
                  <a:pt x="1" y="18413"/>
                </a:moveTo>
                <a:lnTo>
                  <a:pt x="1" y="23916"/>
                </a:lnTo>
                <a:cubicBezTo>
                  <a:pt x="1" y="27410"/>
                  <a:pt x="2825" y="30193"/>
                  <a:pt x="6278" y="30193"/>
                </a:cubicBezTo>
                <a:lnTo>
                  <a:pt x="33207" y="30193"/>
                </a:lnTo>
                <a:cubicBezTo>
                  <a:pt x="37977" y="30193"/>
                  <a:pt x="41848" y="26322"/>
                  <a:pt x="41848" y="21573"/>
                </a:cubicBezTo>
                <a:lnTo>
                  <a:pt x="41848" y="1"/>
                </a:lnTo>
              </a:path>
            </a:pathLst>
          </a:custGeom>
          <a:solidFill>
            <a:srgbClr val="FFFFFF"/>
          </a:solidFill>
          <a:ln w="285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34"/>
          <p:cNvSpPr/>
          <p:nvPr/>
        </p:nvSpPr>
        <p:spPr>
          <a:xfrm>
            <a:off x="4453867" y="3595260"/>
            <a:ext cx="1633144" cy="321502"/>
          </a:xfrm>
          <a:custGeom>
            <a:avLst/>
            <a:gdLst/>
            <a:ahLst/>
            <a:cxnLst/>
            <a:rect l="l" t="t" r="r" b="b"/>
            <a:pathLst>
              <a:path w="82378" h="16217" fill="none" extrusionOk="0">
                <a:moveTo>
                  <a:pt x="1" y="16217"/>
                </a:moveTo>
                <a:lnTo>
                  <a:pt x="71413" y="16217"/>
                </a:lnTo>
                <a:cubicBezTo>
                  <a:pt x="77460" y="16217"/>
                  <a:pt x="82377" y="11321"/>
                  <a:pt x="82377" y="5253"/>
                </a:cubicBezTo>
                <a:lnTo>
                  <a:pt x="82377" y="1"/>
                </a:lnTo>
              </a:path>
            </a:pathLst>
          </a:custGeom>
          <a:solidFill>
            <a:srgbClr val="FFFFFF"/>
          </a:solidFill>
          <a:ln w="285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34"/>
          <p:cNvSpPr/>
          <p:nvPr/>
        </p:nvSpPr>
        <p:spPr>
          <a:xfrm>
            <a:off x="3631915" y="3774044"/>
            <a:ext cx="24920" cy="24920"/>
          </a:xfrm>
          <a:custGeom>
            <a:avLst/>
            <a:gdLst/>
            <a:ahLst/>
            <a:cxnLst/>
            <a:rect l="l" t="t" r="r" b="b"/>
            <a:pathLst>
              <a:path w="1257" h="1257" extrusionOk="0">
                <a:moveTo>
                  <a:pt x="629" y="1"/>
                </a:moveTo>
                <a:cubicBezTo>
                  <a:pt x="273" y="1"/>
                  <a:pt x="1" y="273"/>
                  <a:pt x="1" y="629"/>
                </a:cubicBezTo>
                <a:cubicBezTo>
                  <a:pt x="1" y="984"/>
                  <a:pt x="273" y="1256"/>
                  <a:pt x="629" y="1256"/>
                </a:cubicBezTo>
                <a:cubicBezTo>
                  <a:pt x="984" y="1256"/>
                  <a:pt x="1256" y="984"/>
                  <a:pt x="1256" y="629"/>
                </a:cubicBezTo>
                <a:cubicBezTo>
                  <a:pt x="1256" y="273"/>
                  <a:pt x="984" y="1"/>
                  <a:pt x="629" y="1"/>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34"/>
          <p:cNvSpPr/>
          <p:nvPr/>
        </p:nvSpPr>
        <p:spPr>
          <a:xfrm>
            <a:off x="4412611" y="3774044"/>
            <a:ext cx="24900" cy="24920"/>
          </a:xfrm>
          <a:custGeom>
            <a:avLst/>
            <a:gdLst/>
            <a:ahLst/>
            <a:cxnLst/>
            <a:rect l="l" t="t" r="r" b="b"/>
            <a:pathLst>
              <a:path w="1256" h="1257" extrusionOk="0">
                <a:moveTo>
                  <a:pt x="628" y="1"/>
                </a:moveTo>
                <a:cubicBezTo>
                  <a:pt x="293" y="1"/>
                  <a:pt x="0" y="273"/>
                  <a:pt x="0" y="629"/>
                </a:cubicBezTo>
                <a:cubicBezTo>
                  <a:pt x="0" y="984"/>
                  <a:pt x="293" y="1256"/>
                  <a:pt x="628" y="1256"/>
                </a:cubicBezTo>
                <a:cubicBezTo>
                  <a:pt x="984" y="1256"/>
                  <a:pt x="1256" y="984"/>
                  <a:pt x="1256" y="629"/>
                </a:cubicBezTo>
                <a:cubicBezTo>
                  <a:pt x="1256" y="273"/>
                  <a:pt x="984" y="1"/>
                  <a:pt x="628" y="1"/>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34"/>
          <p:cNvSpPr/>
          <p:nvPr/>
        </p:nvSpPr>
        <p:spPr>
          <a:xfrm>
            <a:off x="4441236" y="3917546"/>
            <a:ext cx="24900" cy="24920"/>
          </a:xfrm>
          <a:custGeom>
            <a:avLst/>
            <a:gdLst/>
            <a:ahLst/>
            <a:cxnLst/>
            <a:rect l="l" t="t" r="r" b="b"/>
            <a:pathLst>
              <a:path w="1256" h="1257" extrusionOk="0">
                <a:moveTo>
                  <a:pt x="628" y="1"/>
                </a:moveTo>
                <a:cubicBezTo>
                  <a:pt x="293" y="1"/>
                  <a:pt x="0" y="273"/>
                  <a:pt x="0" y="629"/>
                </a:cubicBezTo>
                <a:cubicBezTo>
                  <a:pt x="0" y="963"/>
                  <a:pt x="293" y="1256"/>
                  <a:pt x="628" y="1256"/>
                </a:cubicBezTo>
                <a:cubicBezTo>
                  <a:pt x="984" y="1256"/>
                  <a:pt x="1256" y="963"/>
                  <a:pt x="1256" y="629"/>
                </a:cubicBezTo>
                <a:cubicBezTo>
                  <a:pt x="1256" y="273"/>
                  <a:pt x="984" y="1"/>
                  <a:pt x="628" y="1"/>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34"/>
          <p:cNvSpPr/>
          <p:nvPr/>
        </p:nvSpPr>
        <p:spPr>
          <a:xfrm>
            <a:off x="4412611" y="3482435"/>
            <a:ext cx="24900" cy="24920"/>
          </a:xfrm>
          <a:custGeom>
            <a:avLst/>
            <a:gdLst/>
            <a:ahLst/>
            <a:cxnLst/>
            <a:rect l="l" t="t" r="r" b="b"/>
            <a:pathLst>
              <a:path w="1256" h="1257" extrusionOk="0">
                <a:moveTo>
                  <a:pt x="628" y="1"/>
                </a:moveTo>
                <a:cubicBezTo>
                  <a:pt x="293" y="1"/>
                  <a:pt x="0" y="294"/>
                  <a:pt x="0" y="628"/>
                </a:cubicBezTo>
                <a:cubicBezTo>
                  <a:pt x="0" y="984"/>
                  <a:pt x="293" y="1256"/>
                  <a:pt x="628" y="1256"/>
                </a:cubicBezTo>
                <a:cubicBezTo>
                  <a:pt x="984" y="1256"/>
                  <a:pt x="1256" y="984"/>
                  <a:pt x="1256" y="628"/>
                </a:cubicBezTo>
                <a:cubicBezTo>
                  <a:pt x="1256" y="294"/>
                  <a:pt x="984" y="1"/>
                  <a:pt x="628" y="1"/>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34"/>
          <p:cNvSpPr/>
          <p:nvPr/>
        </p:nvSpPr>
        <p:spPr>
          <a:xfrm>
            <a:off x="4791332" y="3482435"/>
            <a:ext cx="24900" cy="24920"/>
          </a:xfrm>
          <a:custGeom>
            <a:avLst/>
            <a:gdLst/>
            <a:ahLst/>
            <a:cxnLst/>
            <a:rect l="l" t="t" r="r" b="b"/>
            <a:pathLst>
              <a:path w="1256" h="1257" extrusionOk="0">
                <a:moveTo>
                  <a:pt x="628" y="1"/>
                </a:moveTo>
                <a:cubicBezTo>
                  <a:pt x="272" y="1"/>
                  <a:pt x="0" y="294"/>
                  <a:pt x="0" y="628"/>
                </a:cubicBezTo>
                <a:cubicBezTo>
                  <a:pt x="0" y="984"/>
                  <a:pt x="272" y="1256"/>
                  <a:pt x="628" y="1256"/>
                </a:cubicBezTo>
                <a:cubicBezTo>
                  <a:pt x="984" y="1256"/>
                  <a:pt x="1256" y="984"/>
                  <a:pt x="1256" y="628"/>
                </a:cubicBezTo>
                <a:cubicBezTo>
                  <a:pt x="1256" y="294"/>
                  <a:pt x="984" y="1"/>
                  <a:pt x="628" y="1"/>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34"/>
          <p:cNvSpPr/>
          <p:nvPr/>
        </p:nvSpPr>
        <p:spPr>
          <a:xfrm>
            <a:off x="3813811" y="3207003"/>
            <a:ext cx="24920" cy="24900"/>
          </a:xfrm>
          <a:custGeom>
            <a:avLst/>
            <a:gdLst/>
            <a:ahLst/>
            <a:cxnLst/>
            <a:rect l="l" t="t" r="r" b="b"/>
            <a:pathLst>
              <a:path w="1257" h="1256" extrusionOk="0">
                <a:moveTo>
                  <a:pt x="628" y="0"/>
                </a:moveTo>
                <a:cubicBezTo>
                  <a:pt x="273" y="0"/>
                  <a:pt x="1" y="272"/>
                  <a:pt x="1" y="628"/>
                </a:cubicBezTo>
                <a:cubicBezTo>
                  <a:pt x="1" y="963"/>
                  <a:pt x="273" y="1256"/>
                  <a:pt x="628" y="1256"/>
                </a:cubicBezTo>
                <a:cubicBezTo>
                  <a:pt x="984" y="1256"/>
                  <a:pt x="1256" y="963"/>
                  <a:pt x="1256" y="628"/>
                </a:cubicBezTo>
                <a:cubicBezTo>
                  <a:pt x="1256" y="272"/>
                  <a:pt x="984" y="0"/>
                  <a:pt x="628" y="0"/>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34"/>
          <p:cNvSpPr/>
          <p:nvPr/>
        </p:nvSpPr>
        <p:spPr>
          <a:xfrm>
            <a:off x="3111523" y="2905421"/>
            <a:ext cx="25336" cy="24920"/>
          </a:xfrm>
          <a:custGeom>
            <a:avLst/>
            <a:gdLst/>
            <a:ahLst/>
            <a:cxnLst/>
            <a:rect l="l" t="t" r="r" b="b"/>
            <a:pathLst>
              <a:path w="1278" h="1257" extrusionOk="0">
                <a:moveTo>
                  <a:pt x="650" y="1"/>
                </a:moveTo>
                <a:cubicBezTo>
                  <a:pt x="294" y="1"/>
                  <a:pt x="1" y="294"/>
                  <a:pt x="1" y="629"/>
                </a:cubicBezTo>
                <a:cubicBezTo>
                  <a:pt x="1" y="984"/>
                  <a:pt x="294" y="1256"/>
                  <a:pt x="650" y="1256"/>
                </a:cubicBezTo>
                <a:cubicBezTo>
                  <a:pt x="984" y="1256"/>
                  <a:pt x="1277" y="984"/>
                  <a:pt x="1277" y="629"/>
                </a:cubicBezTo>
                <a:cubicBezTo>
                  <a:pt x="1277" y="294"/>
                  <a:pt x="984" y="1"/>
                  <a:pt x="650" y="1"/>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34"/>
          <p:cNvSpPr/>
          <p:nvPr/>
        </p:nvSpPr>
        <p:spPr>
          <a:xfrm>
            <a:off x="3506441" y="1950519"/>
            <a:ext cx="24900" cy="24920"/>
          </a:xfrm>
          <a:custGeom>
            <a:avLst/>
            <a:gdLst/>
            <a:ahLst/>
            <a:cxnLst/>
            <a:rect l="l" t="t" r="r" b="b"/>
            <a:pathLst>
              <a:path w="1256" h="1257" extrusionOk="0">
                <a:moveTo>
                  <a:pt x="628" y="1"/>
                </a:moveTo>
                <a:cubicBezTo>
                  <a:pt x="272" y="1"/>
                  <a:pt x="0" y="273"/>
                  <a:pt x="0" y="628"/>
                </a:cubicBezTo>
                <a:cubicBezTo>
                  <a:pt x="0" y="963"/>
                  <a:pt x="272" y="1256"/>
                  <a:pt x="628" y="1256"/>
                </a:cubicBezTo>
                <a:cubicBezTo>
                  <a:pt x="963" y="1256"/>
                  <a:pt x="1256" y="963"/>
                  <a:pt x="1256" y="628"/>
                </a:cubicBezTo>
                <a:cubicBezTo>
                  <a:pt x="1256" y="273"/>
                  <a:pt x="963" y="1"/>
                  <a:pt x="628" y="1"/>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34"/>
          <p:cNvSpPr/>
          <p:nvPr/>
        </p:nvSpPr>
        <p:spPr>
          <a:xfrm>
            <a:off x="2676816" y="2310169"/>
            <a:ext cx="24900" cy="24900"/>
          </a:xfrm>
          <a:custGeom>
            <a:avLst/>
            <a:gdLst/>
            <a:ahLst/>
            <a:cxnLst/>
            <a:rect l="l" t="t" r="r" b="b"/>
            <a:pathLst>
              <a:path w="1256" h="1256" extrusionOk="0">
                <a:moveTo>
                  <a:pt x="628" y="1"/>
                </a:moveTo>
                <a:cubicBezTo>
                  <a:pt x="272" y="1"/>
                  <a:pt x="0" y="293"/>
                  <a:pt x="0" y="628"/>
                </a:cubicBezTo>
                <a:cubicBezTo>
                  <a:pt x="0" y="984"/>
                  <a:pt x="272" y="1256"/>
                  <a:pt x="628" y="1256"/>
                </a:cubicBezTo>
                <a:cubicBezTo>
                  <a:pt x="963" y="1256"/>
                  <a:pt x="1255" y="984"/>
                  <a:pt x="1255" y="628"/>
                </a:cubicBezTo>
                <a:cubicBezTo>
                  <a:pt x="1255" y="293"/>
                  <a:pt x="963" y="1"/>
                  <a:pt x="628" y="1"/>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34"/>
          <p:cNvSpPr/>
          <p:nvPr/>
        </p:nvSpPr>
        <p:spPr>
          <a:xfrm>
            <a:off x="4819741" y="2322619"/>
            <a:ext cx="24900" cy="24900"/>
          </a:xfrm>
          <a:custGeom>
            <a:avLst/>
            <a:gdLst/>
            <a:ahLst/>
            <a:cxnLst/>
            <a:rect l="l" t="t" r="r" b="b"/>
            <a:pathLst>
              <a:path w="1256" h="1256" extrusionOk="0">
                <a:moveTo>
                  <a:pt x="628" y="0"/>
                </a:moveTo>
                <a:cubicBezTo>
                  <a:pt x="272" y="0"/>
                  <a:pt x="0" y="293"/>
                  <a:pt x="0" y="628"/>
                </a:cubicBezTo>
                <a:cubicBezTo>
                  <a:pt x="0" y="984"/>
                  <a:pt x="272" y="1256"/>
                  <a:pt x="628" y="1256"/>
                </a:cubicBezTo>
                <a:cubicBezTo>
                  <a:pt x="984" y="1256"/>
                  <a:pt x="1256" y="984"/>
                  <a:pt x="1256" y="628"/>
                </a:cubicBezTo>
                <a:cubicBezTo>
                  <a:pt x="1256" y="293"/>
                  <a:pt x="984" y="0"/>
                  <a:pt x="628" y="0"/>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34"/>
          <p:cNvSpPr/>
          <p:nvPr/>
        </p:nvSpPr>
        <p:spPr>
          <a:xfrm>
            <a:off x="5718021" y="2486475"/>
            <a:ext cx="24920" cy="24900"/>
          </a:xfrm>
          <a:custGeom>
            <a:avLst/>
            <a:gdLst/>
            <a:ahLst/>
            <a:cxnLst/>
            <a:rect l="l" t="t" r="r" b="b"/>
            <a:pathLst>
              <a:path w="1257" h="1256" extrusionOk="0">
                <a:moveTo>
                  <a:pt x="628" y="0"/>
                </a:moveTo>
                <a:cubicBezTo>
                  <a:pt x="273" y="0"/>
                  <a:pt x="1" y="293"/>
                  <a:pt x="1" y="628"/>
                </a:cubicBezTo>
                <a:cubicBezTo>
                  <a:pt x="1" y="983"/>
                  <a:pt x="273" y="1255"/>
                  <a:pt x="628" y="1255"/>
                </a:cubicBezTo>
                <a:cubicBezTo>
                  <a:pt x="963" y="1255"/>
                  <a:pt x="1256" y="983"/>
                  <a:pt x="1256" y="628"/>
                </a:cubicBezTo>
                <a:cubicBezTo>
                  <a:pt x="1256" y="293"/>
                  <a:pt x="963" y="0"/>
                  <a:pt x="628" y="0"/>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34"/>
          <p:cNvSpPr/>
          <p:nvPr/>
        </p:nvSpPr>
        <p:spPr>
          <a:xfrm>
            <a:off x="6074147" y="3592780"/>
            <a:ext cx="24900" cy="24900"/>
          </a:xfrm>
          <a:custGeom>
            <a:avLst/>
            <a:gdLst/>
            <a:ahLst/>
            <a:cxnLst/>
            <a:rect l="l" t="t" r="r" b="b"/>
            <a:pathLst>
              <a:path w="1256" h="1256" extrusionOk="0">
                <a:moveTo>
                  <a:pt x="628" y="0"/>
                </a:moveTo>
                <a:cubicBezTo>
                  <a:pt x="272" y="0"/>
                  <a:pt x="0" y="272"/>
                  <a:pt x="0" y="628"/>
                </a:cubicBezTo>
                <a:cubicBezTo>
                  <a:pt x="0" y="963"/>
                  <a:pt x="272" y="1256"/>
                  <a:pt x="628" y="1256"/>
                </a:cubicBezTo>
                <a:cubicBezTo>
                  <a:pt x="984" y="1256"/>
                  <a:pt x="1256" y="963"/>
                  <a:pt x="1256" y="628"/>
                </a:cubicBezTo>
                <a:cubicBezTo>
                  <a:pt x="1256" y="272"/>
                  <a:pt x="984" y="0"/>
                  <a:pt x="628" y="0"/>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34"/>
          <p:cNvSpPr/>
          <p:nvPr/>
        </p:nvSpPr>
        <p:spPr>
          <a:xfrm>
            <a:off x="5523060" y="3902650"/>
            <a:ext cx="24920" cy="24900"/>
          </a:xfrm>
          <a:custGeom>
            <a:avLst/>
            <a:gdLst/>
            <a:ahLst/>
            <a:cxnLst/>
            <a:rect l="l" t="t" r="r" b="b"/>
            <a:pathLst>
              <a:path w="1257" h="1256" extrusionOk="0">
                <a:moveTo>
                  <a:pt x="628" y="0"/>
                </a:moveTo>
                <a:cubicBezTo>
                  <a:pt x="273" y="0"/>
                  <a:pt x="1" y="272"/>
                  <a:pt x="1" y="628"/>
                </a:cubicBezTo>
                <a:cubicBezTo>
                  <a:pt x="1" y="984"/>
                  <a:pt x="273" y="1256"/>
                  <a:pt x="628" y="1256"/>
                </a:cubicBezTo>
                <a:cubicBezTo>
                  <a:pt x="963" y="1256"/>
                  <a:pt x="1256" y="984"/>
                  <a:pt x="1256" y="628"/>
                </a:cubicBezTo>
                <a:cubicBezTo>
                  <a:pt x="1256" y="272"/>
                  <a:pt x="963" y="0"/>
                  <a:pt x="628" y="0"/>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34"/>
          <p:cNvSpPr/>
          <p:nvPr/>
        </p:nvSpPr>
        <p:spPr>
          <a:xfrm>
            <a:off x="5533230" y="2186975"/>
            <a:ext cx="225252" cy="224835"/>
          </a:xfrm>
          <a:custGeom>
            <a:avLst/>
            <a:gdLst/>
            <a:ahLst/>
            <a:cxnLst/>
            <a:rect l="l" t="t" r="r" b="b"/>
            <a:pathLst>
              <a:path w="11362" h="11341" extrusionOk="0">
                <a:moveTo>
                  <a:pt x="0" y="0"/>
                </a:moveTo>
                <a:cubicBezTo>
                  <a:pt x="0" y="6277"/>
                  <a:pt x="5084" y="11341"/>
                  <a:pt x="11362" y="11341"/>
                </a:cubicBezTo>
                <a:lnTo>
                  <a:pt x="11362" y="8914"/>
                </a:lnTo>
                <a:cubicBezTo>
                  <a:pt x="11349" y="8914"/>
                  <a:pt x="11336" y="8914"/>
                  <a:pt x="11323" y="8914"/>
                </a:cubicBezTo>
                <a:cubicBezTo>
                  <a:pt x="6424" y="8914"/>
                  <a:pt x="2427" y="4925"/>
                  <a:pt x="2427" y="0"/>
                </a:cubicBezTo>
                <a:close/>
              </a:path>
            </a:pathLst>
          </a:custGeom>
          <a:solidFill>
            <a:srgbClr val="48FFD5">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34"/>
          <p:cNvSpPr/>
          <p:nvPr/>
        </p:nvSpPr>
        <p:spPr>
          <a:xfrm>
            <a:off x="5533627" y="1961304"/>
            <a:ext cx="225271" cy="225271"/>
          </a:xfrm>
          <a:custGeom>
            <a:avLst/>
            <a:gdLst/>
            <a:ahLst/>
            <a:cxnLst/>
            <a:rect l="l" t="t" r="r" b="b"/>
            <a:pathLst>
              <a:path w="11363" h="11363" extrusionOk="0">
                <a:moveTo>
                  <a:pt x="11362" y="1"/>
                </a:moveTo>
                <a:cubicBezTo>
                  <a:pt x="5085" y="1"/>
                  <a:pt x="1" y="5085"/>
                  <a:pt x="1" y="11362"/>
                </a:cubicBezTo>
                <a:lnTo>
                  <a:pt x="2449" y="11362"/>
                </a:lnTo>
                <a:cubicBezTo>
                  <a:pt x="2407" y="6445"/>
                  <a:pt x="6425" y="2428"/>
                  <a:pt x="11362" y="2428"/>
                </a:cubicBezTo>
                <a:lnTo>
                  <a:pt x="1136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34"/>
          <p:cNvSpPr/>
          <p:nvPr/>
        </p:nvSpPr>
        <p:spPr>
          <a:xfrm>
            <a:off x="5758880" y="1961721"/>
            <a:ext cx="225668" cy="225688"/>
          </a:xfrm>
          <a:custGeom>
            <a:avLst/>
            <a:gdLst/>
            <a:ahLst/>
            <a:cxnLst/>
            <a:rect l="l" t="t" r="r" b="b"/>
            <a:pathLst>
              <a:path w="11383" h="11384" extrusionOk="0">
                <a:moveTo>
                  <a:pt x="0" y="1"/>
                </a:moveTo>
                <a:lnTo>
                  <a:pt x="0" y="2449"/>
                </a:lnTo>
                <a:cubicBezTo>
                  <a:pt x="4938" y="2449"/>
                  <a:pt x="8935" y="6445"/>
                  <a:pt x="8935" y="11383"/>
                </a:cubicBezTo>
                <a:lnTo>
                  <a:pt x="11383" y="11383"/>
                </a:lnTo>
                <a:cubicBezTo>
                  <a:pt x="11341" y="5085"/>
                  <a:pt x="6278" y="1"/>
                  <a:pt x="0" y="1"/>
                </a:cubicBezTo>
                <a:close/>
              </a:path>
            </a:pathLst>
          </a:custGeom>
          <a:solidFill>
            <a:srgbClr val="48FFD5">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34"/>
          <p:cNvSpPr/>
          <p:nvPr/>
        </p:nvSpPr>
        <p:spPr>
          <a:xfrm>
            <a:off x="5758880" y="2187391"/>
            <a:ext cx="224855" cy="225252"/>
          </a:xfrm>
          <a:custGeom>
            <a:avLst/>
            <a:gdLst/>
            <a:ahLst/>
            <a:cxnLst/>
            <a:rect l="l" t="t" r="r" b="b"/>
            <a:pathLst>
              <a:path w="11342" h="11362" extrusionOk="0">
                <a:moveTo>
                  <a:pt x="8914" y="0"/>
                </a:moveTo>
                <a:cubicBezTo>
                  <a:pt x="8935" y="4917"/>
                  <a:pt x="4938" y="8914"/>
                  <a:pt x="0" y="8914"/>
                </a:cubicBezTo>
                <a:lnTo>
                  <a:pt x="0" y="11362"/>
                </a:lnTo>
                <a:cubicBezTo>
                  <a:pt x="6278" y="11362"/>
                  <a:pt x="11341" y="6277"/>
                  <a:pt x="113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34"/>
          <p:cNvSpPr/>
          <p:nvPr/>
        </p:nvSpPr>
        <p:spPr>
          <a:xfrm flipH="1">
            <a:off x="2371941" y="1402550"/>
            <a:ext cx="1161880" cy="181698"/>
          </a:xfrm>
          <a:custGeom>
            <a:avLst/>
            <a:gdLst/>
            <a:ahLst/>
            <a:cxnLst/>
            <a:rect l="l" t="t" r="r" b="b"/>
            <a:pathLst>
              <a:path w="28248" h="7848" fill="none" extrusionOk="0">
                <a:moveTo>
                  <a:pt x="0" y="7847"/>
                </a:moveTo>
                <a:cubicBezTo>
                  <a:pt x="2930" y="3139"/>
                  <a:pt x="8160" y="1"/>
                  <a:pt x="14124" y="1"/>
                </a:cubicBezTo>
                <a:cubicBezTo>
                  <a:pt x="20087" y="1"/>
                  <a:pt x="25318" y="3139"/>
                  <a:pt x="28247" y="7847"/>
                </a:cubicBezTo>
              </a:path>
            </a:pathLst>
          </a:custGeom>
          <a:noFill/>
          <a:ln w="285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34"/>
          <p:cNvSpPr/>
          <p:nvPr/>
        </p:nvSpPr>
        <p:spPr>
          <a:xfrm>
            <a:off x="2326222" y="1559266"/>
            <a:ext cx="45719" cy="45719"/>
          </a:xfrm>
          <a:custGeom>
            <a:avLst/>
            <a:gdLst/>
            <a:ahLst/>
            <a:cxnLst/>
            <a:rect l="l" t="t" r="r" b="b"/>
            <a:pathLst>
              <a:path w="2677" h="2681" extrusionOk="0">
                <a:moveTo>
                  <a:pt x="2502" y="1"/>
                </a:moveTo>
                <a:cubicBezTo>
                  <a:pt x="2491" y="1"/>
                  <a:pt x="2480" y="2"/>
                  <a:pt x="2469" y="4"/>
                </a:cubicBezTo>
                <a:lnTo>
                  <a:pt x="1298" y="402"/>
                </a:lnTo>
                <a:lnTo>
                  <a:pt x="126" y="799"/>
                </a:lnTo>
                <a:cubicBezTo>
                  <a:pt x="21" y="820"/>
                  <a:pt x="0" y="946"/>
                  <a:pt x="63" y="1029"/>
                </a:cubicBezTo>
                <a:lnTo>
                  <a:pt x="984" y="1845"/>
                </a:lnTo>
                <a:lnTo>
                  <a:pt x="1905" y="2641"/>
                </a:lnTo>
                <a:cubicBezTo>
                  <a:pt x="1932" y="2668"/>
                  <a:pt x="1965" y="2680"/>
                  <a:pt x="1997" y="2680"/>
                </a:cubicBezTo>
                <a:cubicBezTo>
                  <a:pt x="2060" y="2680"/>
                  <a:pt x="2121" y="2634"/>
                  <a:pt x="2135" y="2578"/>
                </a:cubicBezTo>
                <a:lnTo>
                  <a:pt x="2407" y="1364"/>
                </a:lnTo>
                <a:lnTo>
                  <a:pt x="2658" y="172"/>
                </a:lnTo>
                <a:cubicBezTo>
                  <a:pt x="2676" y="78"/>
                  <a:pt x="2595" y="1"/>
                  <a:pt x="2502" y="1"/>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34"/>
          <p:cNvSpPr/>
          <p:nvPr/>
        </p:nvSpPr>
        <p:spPr>
          <a:xfrm>
            <a:off x="5188093" y="1744357"/>
            <a:ext cx="560017" cy="155587"/>
          </a:xfrm>
          <a:custGeom>
            <a:avLst/>
            <a:gdLst/>
            <a:ahLst/>
            <a:cxnLst/>
            <a:rect l="l" t="t" r="r" b="b"/>
            <a:pathLst>
              <a:path w="28248" h="7848" fill="none" extrusionOk="0">
                <a:moveTo>
                  <a:pt x="28247" y="7847"/>
                </a:moveTo>
                <a:cubicBezTo>
                  <a:pt x="25297" y="3139"/>
                  <a:pt x="20066" y="1"/>
                  <a:pt x="14124" y="1"/>
                </a:cubicBezTo>
                <a:cubicBezTo>
                  <a:pt x="8161" y="1"/>
                  <a:pt x="2930" y="3139"/>
                  <a:pt x="1" y="7847"/>
                </a:cubicBezTo>
              </a:path>
            </a:pathLst>
          </a:custGeom>
          <a:solidFill>
            <a:srgbClr val="FFFFFF"/>
          </a:solidFill>
          <a:ln w="285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34"/>
          <p:cNvSpPr/>
          <p:nvPr/>
        </p:nvSpPr>
        <p:spPr>
          <a:xfrm>
            <a:off x="5168701" y="1888170"/>
            <a:ext cx="53428" cy="53250"/>
          </a:xfrm>
          <a:custGeom>
            <a:avLst/>
            <a:gdLst/>
            <a:ahLst/>
            <a:cxnLst/>
            <a:rect l="l" t="t" r="r" b="b"/>
            <a:pathLst>
              <a:path w="2695" h="2686" extrusionOk="0">
                <a:moveTo>
                  <a:pt x="165" y="0"/>
                </a:moveTo>
                <a:cubicBezTo>
                  <a:pt x="75" y="0"/>
                  <a:pt x="0" y="62"/>
                  <a:pt x="37" y="172"/>
                </a:cubicBezTo>
                <a:lnTo>
                  <a:pt x="288" y="1364"/>
                </a:lnTo>
                <a:lnTo>
                  <a:pt x="560" y="2578"/>
                </a:lnTo>
                <a:cubicBezTo>
                  <a:pt x="573" y="2644"/>
                  <a:pt x="628" y="2685"/>
                  <a:pt x="688" y="2685"/>
                </a:cubicBezTo>
                <a:cubicBezTo>
                  <a:pt x="723" y="2685"/>
                  <a:pt x="759" y="2671"/>
                  <a:pt x="790" y="2641"/>
                </a:cubicBezTo>
                <a:lnTo>
                  <a:pt x="1711" y="1845"/>
                </a:lnTo>
                <a:lnTo>
                  <a:pt x="2611" y="1029"/>
                </a:lnTo>
                <a:cubicBezTo>
                  <a:pt x="2694" y="946"/>
                  <a:pt x="2673" y="820"/>
                  <a:pt x="2569" y="799"/>
                </a:cubicBezTo>
                <a:lnTo>
                  <a:pt x="1397" y="402"/>
                </a:lnTo>
                <a:lnTo>
                  <a:pt x="204" y="4"/>
                </a:lnTo>
                <a:cubicBezTo>
                  <a:pt x="191" y="1"/>
                  <a:pt x="178" y="0"/>
                  <a:pt x="165" y="0"/>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34"/>
          <p:cNvSpPr/>
          <p:nvPr/>
        </p:nvSpPr>
        <p:spPr>
          <a:xfrm>
            <a:off x="3388620" y="1625723"/>
            <a:ext cx="260520" cy="260520"/>
          </a:xfrm>
          <a:custGeom>
            <a:avLst/>
            <a:gdLst/>
            <a:ahLst/>
            <a:cxnLst/>
            <a:rect l="l" t="t" r="r" b="b"/>
            <a:pathLst>
              <a:path w="13141" h="13141" extrusionOk="0">
                <a:moveTo>
                  <a:pt x="6571" y="1151"/>
                </a:moveTo>
                <a:cubicBezTo>
                  <a:pt x="9584" y="1151"/>
                  <a:pt x="12011" y="3599"/>
                  <a:pt x="12011" y="6592"/>
                </a:cubicBezTo>
                <a:cubicBezTo>
                  <a:pt x="12011" y="9605"/>
                  <a:pt x="9584" y="12032"/>
                  <a:pt x="6571" y="12032"/>
                </a:cubicBezTo>
                <a:cubicBezTo>
                  <a:pt x="3558" y="12032"/>
                  <a:pt x="1131" y="9605"/>
                  <a:pt x="1131" y="6592"/>
                </a:cubicBezTo>
                <a:cubicBezTo>
                  <a:pt x="1131" y="3599"/>
                  <a:pt x="3558" y="1151"/>
                  <a:pt x="6571" y="1151"/>
                </a:cubicBezTo>
                <a:close/>
                <a:moveTo>
                  <a:pt x="6571" y="1"/>
                </a:moveTo>
                <a:cubicBezTo>
                  <a:pt x="2930" y="1"/>
                  <a:pt x="1" y="2930"/>
                  <a:pt x="1" y="6571"/>
                </a:cubicBezTo>
                <a:cubicBezTo>
                  <a:pt x="1" y="10211"/>
                  <a:pt x="2930" y="13141"/>
                  <a:pt x="6571" y="13141"/>
                </a:cubicBezTo>
                <a:cubicBezTo>
                  <a:pt x="10212" y="13141"/>
                  <a:pt x="13141" y="10211"/>
                  <a:pt x="13141" y="6571"/>
                </a:cubicBezTo>
                <a:cubicBezTo>
                  <a:pt x="13141" y="2930"/>
                  <a:pt x="10212" y="1"/>
                  <a:pt x="6571" y="1"/>
                </a:cubicBezTo>
                <a:close/>
              </a:path>
            </a:pathLst>
          </a:custGeom>
          <a:solidFill>
            <a:schemeClr val="accent1"/>
          </a:solidFill>
          <a:ln w="19050" cap="flat" cmpd="sng">
            <a:solidFill>
              <a:srgbClr val="42FF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34"/>
          <p:cNvSpPr/>
          <p:nvPr/>
        </p:nvSpPr>
        <p:spPr>
          <a:xfrm>
            <a:off x="3397343" y="1648125"/>
            <a:ext cx="243094" cy="215775"/>
          </a:xfrm>
          <a:custGeom>
            <a:avLst/>
            <a:gdLst/>
            <a:ahLst/>
            <a:cxnLst/>
            <a:rect l="l" t="t" r="r" b="b"/>
            <a:pathLst>
              <a:path w="12262" h="10884" extrusionOk="0">
                <a:moveTo>
                  <a:pt x="6129" y="0"/>
                </a:moveTo>
                <a:cubicBezTo>
                  <a:pt x="3886" y="0"/>
                  <a:pt x="1796" y="1395"/>
                  <a:pt x="1005" y="3620"/>
                </a:cubicBezTo>
                <a:cubicBezTo>
                  <a:pt x="0" y="6466"/>
                  <a:pt x="1465" y="9563"/>
                  <a:pt x="4311" y="10567"/>
                </a:cubicBezTo>
                <a:cubicBezTo>
                  <a:pt x="4913" y="10781"/>
                  <a:pt x="5530" y="10883"/>
                  <a:pt x="6136" y="10883"/>
                </a:cubicBezTo>
                <a:cubicBezTo>
                  <a:pt x="8370" y="10883"/>
                  <a:pt x="10467" y="9499"/>
                  <a:pt x="11257" y="7261"/>
                </a:cubicBezTo>
                <a:cubicBezTo>
                  <a:pt x="12262" y="4436"/>
                  <a:pt x="10776" y="1319"/>
                  <a:pt x="7951" y="314"/>
                </a:cubicBezTo>
                <a:cubicBezTo>
                  <a:pt x="7348" y="101"/>
                  <a:pt x="6733" y="0"/>
                  <a:pt x="6129" y="0"/>
                </a:cubicBezTo>
                <a:close/>
              </a:path>
            </a:pathLst>
          </a:custGeom>
          <a:solidFill>
            <a:srgbClr val="052643"/>
          </a:solidFill>
          <a:ln w="19050" cap="flat" cmpd="sng">
            <a:solidFill>
              <a:srgbClr val="42FF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34"/>
          <p:cNvSpPr/>
          <p:nvPr/>
        </p:nvSpPr>
        <p:spPr>
          <a:xfrm>
            <a:off x="3518871" y="1670111"/>
            <a:ext cx="46490" cy="113260"/>
          </a:xfrm>
          <a:custGeom>
            <a:avLst/>
            <a:gdLst/>
            <a:ahLst/>
            <a:cxnLst/>
            <a:rect l="l" t="t" r="r" b="b"/>
            <a:pathLst>
              <a:path w="2345" h="5713" fill="none" extrusionOk="0">
                <a:moveTo>
                  <a:pt x="1" y="0"/>
                </a:moveTo>
                <a:lnTo>
                  <a:pt x="1" y="4332"/>
                </a:lnTo>
                <a:lnTo>
                  <a:pt x="2344" y="5713"/>
                </a:lnTo>
              </a:path>
            </a:pathLst>
          </a:custGeom>
          <a:solidFill>
            <a:schemeClr val="accent1"/>
          </a:solidFill>
          <a:ln w="19050" cap="rnd" cmpd="sng">
            <a:solidFill>
              <a:srgbClr val="42FF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34"/>
          <p:cNvSpPr/>
          <p:nvPr/>
        </p:nvSpPr>
        <p:spPr>
          <a:xfrm>
            <a:off x="4503232" y="1735237"/>
            <a:ext cx="233975" cy="174242"/>
          </a:xfrm>
          <a:custGeom>
            <a:avLst/>
            <a:gdLst/>
            <a:ahLst/>
            <a:cxnLst/>
            <a:rect l="l" t="t" r="r" b="b"/>
            <a:pathLst>
              <a:path w="11802" h="8789" extrusionOk="0">
                <a:moveTo>
                  <a:pt x="10211" y="0"/>
                </a:moveTo>
                <a:cubicBezTo>
                  <a:pt x="10086" y="0"/>
                  <a:pt x="9960" y="126"/>
                  <a:pt x="9960" y="251"/>
                </a:cubicBezTo>
                <a:lnTo>
                  <a:pt x="9960" y="8307"/>
                </a:lnTo>
                <a:lnTo>
                  <a:pt x="8224" y="8307"/>
                </a:lnTo>
                <a:lnTo>
                  <a:pt x="8224" y="879"/>
                </a:lnTo>
                <a:cubicBezTo>
                  <a:pt x="8224" y="733"/>
                  <a:pt x="8098" y="628"/>
                  <a:pt x="7973" y="628"/>
                </a:cubicBezTo>
                <a:cubicBezTo>
                  <a:pt x="7826" y="628"/>
                  <a:pt x="7701" y="754"/>
                  <a:pt x="7701" y="879"/>
                </a:cubicBezTo>
                <a:lnTo>
                  <a:pt x="7701" y="8307"/>
                </a:lnTo>
                <a:lnTo>
                  <a:pt x="5964" y="8307"/>
                </a:lnTo>
                <a:lnTo>
                  <a:pt x="5964" y="1904"/>
                </a:lnTo>
                <a:cubicBezTo>
                  <a:pt x="5964" y="1758"/>
                  <a:pt x="5838" y="1653"/>
                  <a:pt x="5713" y="1653"/>
                </a:cubicBezTo>
                <a:cubicBezTo>
                  <a:pt x="5545" y="1653"/>
                  <a:pt x="5441" y="1779"/>
                  <a:pt x="5441" y="1904"/>
                </a:cubicBezTo>
                <a:lnTo>
                  <a:pt x="5441" y="8307"/>
                </a:lnTo>
                <a:lnTo>
                  <a:pt x="3725" y="8307"/>
                </a:lnTo>
                <a:lnTo>
                  <a:pt x="3725" y="2972"/>
                </a:lnTo>
                <a:cubicBezTo>
                  <a:pt x="3725" y="2825"/>
                  <a:pt x="3600" y="2720"/>
                  <a:pt x="3453" y="2720"/>
                </a:cubicBezTo>
                <a:cubicBezTo>
                  <a:pt x="3328" y="2720"/>
                  <a:pt x="3202" y="2846"/>
                  <a:pt x="3202" y="2972"/>
                </a:cubicBezTo>
                <a:lnTo>
                  <a:pt x="3202" y="8307"/>
                </a:lnTo>
                <a:lnTo>
                  <a:pt x="252" y="8307"/>
                </a:lnTo>
                <a:cubicBezTo>
                  <a:pt x="105" y="8307"/>
                  <a:pt x="1" y="8433"/>
                  <a:pt x="1" y="8558"/>
                </a:cubicBezTo>
                <a:cubicBezTo>
                  <a:pt x="1" y="8684"/>
                  <a:pt x="105" y="8788"/>
                  <a:pt x="252" y="8788"/>
                </a:cubicBezTo>
                <a:lnTo>
                  <a:pt x="11571" y="8788"/>
                </a:lnTo>
                <a:cubicBezTo>
                  <a:pt x="11697" y="8788"/>
                  <a:pt x="11802" y="8684"/>
                  <a:pt x="11802" y="8558"/>
                </a:cubicBezTo>
                <a:cubicBezTo>
                  <a:pt x="11802" y="8433"/>
                  <a:pt x="11697" y="8307"/>
                  <a:pt x="11571" y="8307"/>
                </a:cubicBezTo>
                <a:lnTo>
                  <a:pt x="10483" y="8307"/>
                </a:lnTo>
                <a:lnTo>
                  <a:pt x="10483" y="251"/>
                </a:lnTo>
                <a:cubicBezTo>
                  <a:pt x="10483" y="105"/>
                  <a:pt x="10337" y="0"/>
                  <a:pt x="10211" y="0"/>
                </a:cubicBezTo>
                <a:close/>
              </a:path>
            </a:pathLst>
          </a:custGeom>
          <a:solidFill>
            <a:srgbClr val="48FFD5"/>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34"/>
          <p:cNvSpPr/>
          <p:nvPr/>
        </p:nvSpPr>
        <p:spPr>
          <a:xfrm>
            <a:off x="4090908" y="3286641"/>
            <a:ext cx="233558" cy="174242"/>
          </a:xfrm>
          <a:custGeom>
            <a:avLst/>
            <a:gdLst/>
            <a:ahLst/>
            <a:cxnLst/>
            <a:rect l="l" t="t" r="r" b="b"/>
            <a:pathLst>
              <a:path w="11781" h="8789" extrusionOk="0">
                <a:moveTo>
                  <a:pt x="1591" y="1"/>
                </a:moveTo>
                <a:cubicBezTo>
                  <a:pt x="1423" y="1"/>
                  <a:pt x="1319" y="126"/>
                  <a:pt x="1319" y="273"/>
                </a:cubicBezTo>
                <a:lnTo>
                  <a:pt x="1319" y="8328"/>
                </a:lnTo>
                <a:lnTo>
                  <a:pt x="231" y="8328"/>
                </a:lnTo>
                <a:cubicBezTo>
                  <a:pt x="84" y="8328"/>
                  <a:pt x="1" y="8412"/>
                  <a:pt x="1" y="8558"/>
                </a:cubicBezTo>
                <a:cubicBezTo>
                  <a:pt x="1" y="8684"/>
                  <a:pt x="84" y="8789"/>
                  <a:pt x="231" y="8789"/>
                </a:cubicBezTo>
                <a:lnTo>
                  <a:pt x="11550" y="8789"/>
                </a:lnTo>
                <a:cubicBezTo>
                  <a:pt x="11676" y="8789"/>
                  <a:pt x="11781" y="8684"/>
                  <a:pt x="11781" y="8558"/>
                </a:cubicBezTo>
                <a:cubicBezTo>
                  <a:pt x="11781" y="8433"/>
                  <a:pt x="11676" y="8328"/>
                  <a:pt x="11550" y="8328"/>
                </a:cubicBezTo>
                <a:lnTo>
                  <a:pt x="8600" y="8328"/>
                </a:lnTo>
                <a:lnTo>
                  <a:pt x="8600" y="2993"/>
                </a:lnTo>
                <a:cubicBezTo>
                  <a:pt x="8600" y="2825"/>
                  <a:pt x="8475" y="2721"/>
                  <a:pt x="8328" y="2721"/>
                </a:cubicBezTo>
                <a:cubicBezTo>
                  <a:pt x="8182" y="2721"/>
                  <a:pt x="8077" y="2846"/>
                  <a:pt x="8077" y="2993"/>
                </a:cubicBezTo>
                <a:lnTo>
                  <a:pt x="8077" y="8328"/>
                </a:lnTo>
                <a:lnTo>
                  <a:pt x="6340" y="8328"/>
                </a:lnTo>
                <a:lnTo>
                  <a:pt x="6340" y="1905"/>
                </a:lnTo>
                <a:cubicBezTo>
                  <a:pt x="6340" y="1758"/>
                  <a:pt x="6215" y="1654"/>
                  <a:pt x="6089" y="1654"/>
                </a:cubicBezTo>
                <a:cubicBezTo>
                  <a:pt x="5964" y="1654"/>
                  <a:pt x="5817" y="1779"/>
                  <a:pt x="5817" y="1905"/>
                </a:cubicBezTo>
                <a:lnTo>
                  <a:pt x="5817" y="8328"/>
                </a:lnTo>
                <a:lnTo>
                  <a:pt x="4102" y="8328"/>
                </a:lnTo>
                <a:lnTo>
                  <a:pt x="4102" y="900"/>
                </a:lnTo>
                <a:cubicBezTo>
                  <a:pt x="4102" y="733"/>
                  <a:pt x="3976" y="628"/>
                  <a:pt x="3830" y="628"/>
                </a:cubicBezTo>
                <a:cubicBezTo>
                  <a:pt x="3704" y="628"/>
                  <a:pt x="3579" y="754"/>
                  <a:pt x="3579" y="900"/>
                </a:cubicBezTo>
                <a:lnTo>
                  <a:pt x="3579" y="8328"/>
                </a:lnTo>
                <a:lnTo>
                  <a:pt x="1842" y="8328"/>
                </a:lnTo>
                <a:lnTo>
                  <a:pt x="1842" y="273"/>
                </a:lnTo>
                <a:cubicBezTo>
                  <a:pt x="1842" y="105"/>
                  <a:pt x="1716" y="1"/>
                  <a:pt x="1591"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34"/>
          <p:cNvSpPr/>
          <p:nvPr/>
        </p:nvSpPr>
        <p:spPr>
          <a:xfrm>
            <a:off x="3659095" y="2851081"/>
            <a:ext cx="334349" cy="290397"/>
          </a:xfrm>
          <a:custGeom>
            <a:avLst/>
            <a:gdLst/>
            <a:ahLst/>
            <a:cxnLst/>
            <a:rect l="l" t="t" r="r" b="b"/>
            <a:pathLst>
              <a:path w="16865" h="14648" extrusionOk="0">
                <a:moveTo>
                  <a:pt x="2720" y="1"/>
                </a:moveTo>
                <a:cubicBezTo>
                  <a:pt x="1235" y="1"/>
                  <a:pt x="0" y="1235"/>
                  <a:pt x="0" y="2721"/>
                </a:cubicBezTo>
                <a:lnTo>
                  <a:pt x="0" y="8956"/>
                </a:lnTo>
                <a:cubicBezTo>
                  <a:pt x="0" y="10442"/>
                  <a:pt x="1235" y="11676"/>
                  <a:pt x="2720" y="11676"/>
                </a:cubicBezTo>
                <a:lnTo>
                  <a:pt x="6696" y="11676"/>
                </a:lnTo>
                <a:lnTo>
                  <a:pt x="7574" y="13162"/>
                </a:lnTo>
                <a:lnTo>
                  <a:pt x="8432" y="14647"/>
                </a:lnTo>
                <a:lnTo>
                  <a:pt x="9290" y="13162"/>
                </a:lnTo>
                <a:lnTo>
                  <a:pt x="10169" y="11676"/>
                </a:lnTo>
                <a:lnTo>
                  <a:pt x="14145" y="11676"/>
                </a:lnTo>
                <a:cubicBezTo>
                  <a:pt x="15630" y="11676"/>
                  <a:pt x="16844" y="10442"/>
                  <a:pt x="16844" y="8956"/>
                </a:cubicBezTo>
                <a:lnTo>
                  <a:pt x="16844" y="2721"/>
                </a:lnTo>
                <a:cubicBezTo>
                  <a:pt x="16865" y="1214"/>
                  <a:pt x="15651" y="1"/>
                  <a:pt x="141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34"/>
          <p:cNvSpPr/>
          <p:nvPr/>
        </p:nvSpPr>
        <p:spPr>
          <a:xfrm>
            <a:off x="5968770" y="3373753"/>
            <a:ext cx="229415" cy="151840"/>
          </a:xfrm>
          <a:custGeom>
            <a:avLst/>
            <a:gdLst/>
            <a:ahLst/>
            <a:cxnLst/>
            <a:rect l="l" t="t" r="r" b="b"/>
            <a:pathLst>
              <a:path w="11572" h="7659" extrusionOk="0">
                <a:moveTo>
                  <a:pt x="691" y="1"/>
                </a:moveTo>
                <a:cubicBezTo>
                  <a:pt x="315" y="1"/>
                  <a:pt x="1" y="315"/>
                  <a:pt x="1" y="691"/>
                </a:cubicBezTo>
                <a:lnTo>
                  <a:pt x="1" y="6989"/>
                </a:lnTo>
                <a:cubicBezTo>
                  <a:pt x="1" y="7345"/>
                  <a:pt x="315" y="7659"/>
                  <a:pt x="691" y="7659"/>
                </a:cubicBezTo>
                <a:lnTo>
                  <a:pt x="10881" y="7659"/>
                </a:lnTo>
                <a:cubicBezTo>
                  <a:pt x="11279" y="7659"/>
                  <a:pt x="11572" y="7387"/>
                  <a:pt x="11572" y="6989"/>
                </a:cubicBezTo>
                <a:lnTo>
                  <a:pt x="11572" y="691"/>
                </a:lnTo>
                <a:cubicBezTo>
                  <a:pt x="11572" y="315"/>
                  <a:pt x="11258" y="1"/>
                  <a:pt x="10881" y="1"/>
                </a:cubicBezTo>
                <a:close/>
              </a:path>
            </a:pathLst>
          </a:custGeom>
          <a:solidFill>
            <a:srgbClr val="48FFD5">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34"/>
          <p:cNvSpPr/>
          <p:nvPr/>
        </p:nvSpPr>
        <p:spPr>
          <a:xfrm>
            <a:off x="5968770" y="3373753"/>
            <a:ext cx="229831" cy="122816"/>
          </a:xfrm>
          <a:custGeom>
            <a:avLst/>
            <a:gdLst/>
            <a:ahLst/>
            <a:cxnLst/>
            <a:rect l="l" t="t" r="r" b="b"/>
            <a:pathLst>
              <a:path w="11593" h="6195" extrusionOk="0">
                <a:moveTo>
                  <a:pt x="901" y="1"/>
                </a:moveTo>
                <a:cubicBezTo>
                  <a:pt x="398" y="1"/>
                  <a:pt x="1" y="398"/>
                  <a:pt x="1" y="900"/>
                </a:cubicBezTo>
                <a:lnTo>
                  <a:pt x="5127" y="5943"/>
                </a:lnTo>
                <a:cubicBezTo>
                  <a:pt x="5315" y="6110"/>
                  <a:pt x="5551" y="6194"/>
                  <a:pt x="5789" y="6194"/>
                </a:cubicBezTo>
                <a:cubicBezTo>
                  <a:pt x="6027" y="6194"/>
                  <a:pt x="6267" y="6110"/>
                  <a:pt x="6466" y="5943"/>
                </a:cubicBezTo>
                <a:lnTo>
                  <a:pt x="11593" y="900"/>
                </a:lnTo>
                <a:cubicBezTo>
                  <a:pt x="11593" y="398"/>
                  <a:pt x="11195" y="1"/>
                  <a:pt x="106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34"/>
          <p:cNvSpPr/>
          <p:nvPr/>
        </p:nvSpPr>
        <p:spPr>
          <a:xfrm>
            <a:off x="2564388" y="2131385"/>
            <a:ext cx="274219" cy="111179"/>
          </a:xfrm>
          <a:custGeom>
            <a:avLst/>
            <a:gdLst/>
            <a:ahLst/>
            <a:cxnLst/>
            <a:rect l="l" t="t" r="r" b="b"/>
            <a:pathLst>
              <a:path w="13832" h="5608" extrusionOk="0">
                <a:moveTo>
                  <a:pt x="10588" y="0"/>
                </a:moveTo>
                <a:lnTo>
                  <a:pt x="1" y="5608"/>
                </a:lnTo>
                <a:lnTo>
                  <a:pt x="1296" y="5201"/>
                </a:lnTo>
                <a:lnTo>
                  <a:pt x="1296" y="5201"/>
                </a:lnTo>
                <a:lnTo>
                  <a:pt x="12032" y="2804"/>
                </a:lnTo>
                <a:lnTo>
                  <a:pt x="12764" y="1591"/>
                </a:lnTo>
                <a:lnTo>
                  <a:pt x="13831" y="1256"/>
                </a:lnTo>
                <a:lnTo>
                  <a:pt x="10588" y="0"/>
                </a:lnTo>
                <a:close/>
              </a:path>
            </a:pathLst>
          </a:custGeom>
          <a:solidFill>
            <a:srgbClr val="1EFF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34"/>
          <p:cNvSpPr/>
          <p:nvPr/>
        </p:nvSpPr>
        <p:spPr>
          <a:xfrm>
            <a:off x="2564388" y="2106504"/>
            <a:ext cx="191668" cy="136059"/>
          </a:xfrm>
          <a:custGeom>
            <a:avLst/>
            <a:gdLst/>
            <a:ahLst/>
            <a:cxnLst/>
            <a:rect l="l" t="t" r="r" b="b"/>
            <a:pathLst>
              <a:path w="9668" h="6863" extrusionOk="0">
                <a:moveTo>
                  <a:pt x="6926" y="0"/>
                </a:moveTo>
                <a:lnTo>
                  <a:pt x="1" y="6863"/>
                </a:lnTo>
                <a:lnTo>
                  <a:pt x="1" y="6863"/>
                </a:lnTo>
                <a:lnTo>
                  <a:pt x="9667" y="816"/>
                </a:lnTo>
                <a:lnTo>
                  <a:pt x="692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34"/>
          <p:cNvSpPr/>
          <p:nvPr/>
        </p:nvSpPr>
        <p:spPr>
          <a:xfrm>
            <a:off x="5990143" y="2710870"/>
            <a:ext cx="192897" cy="218313"/>
          </a:xfrm>
          <a:custGeom>
            <a:avLst/>
            <a:gdLst/>
            <a:ahLst/>
            <a:cxnLst/>
            <a:rect l="l" t="t" r="r" b="b"/>
            <a:pathLst>
              <a:path w="9730" h="11012" extrusionOk="0">
                <a:moveTo>
                  <a:pt x="8317" y="0"/>
                </a:moveTo>
                <a:cubicBezTo>
                  <a:pt x="7960" y="0"/>
                  <a:pt x="7606" y="147"/>
                  <a:pt x="7365" y="445"/>
                </a:cubicBezTo>
                <a:lnTo>
                  <a:pt x="670" y="8375"/>
                </a:lnTo>
                <a:lnTo>
                  <a:pt x="293" y="9861"/>
                </a:lnTo>
                <a:lnTo>
                  <a:pt x="189" y="10280"/>
                </a:lnTo>
                <a:lnTo>
                  <a:pt x="0" y="11012"/>
                </a:lnTo>
                <a:lnTo>
                  <a:pt x="2574" y="10008"/>
                </a:lnTo>
                <a:lnTo>
                  <a:pt x="9269" y="2077"/>
                </a:lnTo>
                <a:cubicBezTo>
                  <a:pt x="9730" y="1533"/>
                  <a:pt x="9688" y="738"/>
                  <a:pt x="9144" y="299"/>
                </a:cubicBezTo>
                <a:cubicBezTo>
                  <a:pt x="8907" y="100"/>
                  <a:pt x="8611" y="0"/>
                  <a:pt x="83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34"/>
          <p:cNvSpPr/>
          <p:nvPr/>
        </p:nvSpPr>
        <p:spPr>
          <a:xfrm>
            <a:off x="4602378" y="2749456"/>
            <a:ext cx="101643" cy="101643"/>
          </a:xfrm>
          <a:custGeom>
            <a:avLst/>
            <a:gdLst/>
            <a:ahLst/>
            <a:cxnLst/>
            <a:rect l="l" t="t" r="r" b="b"/>
            <a:pathLst>
              <a:path w="5127" h="5127" extrusionOk="0">
                <a:moveTo>
                  <a:pt x="2574" y="2114"/>
                </a:moveTo>
                <a:cubicBezTo>
                  <a:pt x="2804" y="2114"/>
                  <a:pt x="2993" y="2302"/>
                  <a:pt x="2993" y="2532"/>
                </a:cubicBezTo>
                <a:cubicBezTo>
                  <a:pt x="2993" y="2783"/>
                  <a:pt x="2804" y="2951"/>
                  <a:pt x="2574" y="2951"/>
                </a:cubicBezTo>
                <a:cubicBezTo>
                  <a:pt x="2323" y="2951"/>
                  <a:pt x="2156" y="2783"/>
                  <a:pt x="2156" y="2532"/>
                </a:cubicBezTo>
                <a:cubicBezTo>
                  <a:pt x="2156" y="2302"/>
                  <a:pt x="2344" y="2114"/>
                  <a:pt x="2574" y="2114"/>
                </a:cubicBezTo>
                <a:close/>
                <a:moveTo>
                  <a:pt x="2302" y="1"/>
                </a:moveTo>
                <a:lnTo>
                  <a:pt x="2302" y="419"/>
                </a:lnTo>
                <a:cubicBezTo>
                  <a:pt x="2093" y="440"/>
                  <a:pt x="1904" y="503"/>
                  <a:pt x="1737" y="587"/>
                </a:cubicBezTo>
                <a:lnTo>
                  <a:pt x="1528" y="210"/>
                </a:lnTo>
                <a:lnTo>
                  <a:pt x="1047" y="482"/>
                </a:lnTo>
                <a:lnTo>
                  <a:pt x="1256" y="838"/>
                </a:lnTo>
                <a:cubicBezTo>
                  <a:pt x="1109" y="963"/>
                  <a:pt x="942" y="1110"/>
                  <a:pt x="837" y="1256"/>
                </a:cubicBezTo>
                <a:lnTo>
                  <a:pt x="482" y="1047"/>
                </a:lnTo>
                <a:lnTo>
                  <a:pt x="210" y="1528"/>
                </a:lnTo>
                <a:lnTo>
                  <a:pt x="586" y="1737"/>
                </a:lnTo>
                <a:cubicBezTo>
                  <a:pt x="503" y="1905"/>
                  <a:pt x="440" y="2093"/>
                  <a:pt x="419" y="2302"/>
                </a:cubicBezTo>
                <a:lnTo>
                  <a:pt x="0" y="2302"/>
                </a:lnTo>
                <a:lnTo>
                  <a:pt x="0" y="2825"/>
                </a:lnTo>
                <a:lnTo>
                  <a:pt x="419" y="2825"/>
                </a:lnTo>
                <a:cubicBezTo>
                  <a:pt x="440" y="3035"/>
                  <a:pt x="503" y="3223"/>
                  <a:pt x="586" y="3411"/>
                </a:cubicBezTo>
                <a:lnTo>
                  <a:pt x="210" y="3620"/>
                </a:lnTo>
                <a:lnTo>
                  <a:pt x="482" y="4081"/>
                </a:lnTo>
                <a:lnTo>
                  <a:pt x="837" y="3872"/>
                </a:lnTo>
                <a:cubicBezTo>
                  <a:pt x="963" y="4039"/>
                  <a:pt x="1109" y="4185"/>
                  <a:pt x="1256" y="4290"/>
                </a:cubicBezTo>
                <a:lnTo>
                  <a:pt x="1047" y="4667"/>
                </a:lnTo>
                <a:lnTo>
                  <a:pt x="1528" y="4918"/>
                </a:lnTo>
                <a:lnTo>
                  <a:pt x="1737" y="4562"/>
                </a:lnTo>
                <a:cubicBezTo>
                  <a:pt x="1904" y="4625"/>
                  <a:pt x="2093" y="4688"/>
                  <a:pt x="2302" y="4708"/>
                </a:cubicBezTo>
                <a:lnTo>
                  <a:pt x="2302" y="5127"/>
                </a:lnTo>
                <a:lnTo>
                  <a:pt x="2825" y="5127"/>
                </a:lnTo>
                <a:lnTo>
                  <a:pt x="2825" y="4708"/>
                </a:lnTo>
                <a:cubicBezTo>
                  <a:pt x="3034" y="4688"/>
                  <a:pt x="3223" y="4625"/>
                  <a:pt x="3411" y="4562"/>
                </a:cubicBezTo>
                <a:lnTo>
                  <a:pt x="3620" y="4918"/>
                </a:lnTo>
                <a:lnTo>
                  <a:pt x="4081" y="4667"/>
                </a:lnTo>
                <a:lnTo>
                  <a:pt x="3871" y="4290"/>
                </a:lnTo>
                <a:cubicBezTo>
                  <a:pt x="4039" y="4164"/>
                  <a:pt x="4185" y="4039"/>
                  <a:pt x="4290" y="3872"/>
                </a:cubicBezTo>
                <a:lnTo>
                  <a:pt x="4666" y="4081"/>
                </a:lnTo>
                <a:lnTo>
                  <a:pt x="4917" y="3620"/>
                </a:lnTo>
                <a:lnTo>
                  <a:pt x="4562" y="3411"/>
                </a:lnTo>
                <a:cubicBezTo>
                  <a:pt x="4625" y="3223"/>
                  <a:pt x="4687" y="3035"/>
                  <a:pt x="4708" y="2825"/>
                </a:cubicBezTo>
                <a:lnTo>
                  <a:pt x="5127" y="2825"/>
                </a:lnTo>
                <a:lnTo>
                  <a:pt x="5127" y="2302"/>
                </a:lnTo>
                <a:lnTo>
                  <a:pt x="4708" y="2302"/>
                </a:lnTo>
                <a:cubicBezTo>
                  <a:pt x="4687" y="2093"/>
                  <a:pt x="4625" y="1905"/>
                  <a:pt x="4562" y="1737"/>
                </a:cubicBezTo>
                <a:lnTo>
                  <a:pt x="4917" y="1528"/>
                </a:lnTo>
                <a:lnTo>
                  <a:pt x="4666" y="1047"/>
                </a:lnTo>
                <a:lnTo>
                  <a:pt x="4290" y="1256"/>
                </a:lnTo>
                <a:cubicBezTo>
                  <a:pt x="4164" y="1110"/>
                  <a:pt x="4039" y="942"/>
                  <a:pt x="3871" y="838"/>
                </a:cubicBezTo>
                <a:lnTo>
                  <a:pt x="4081" y="482"/>
                </a:lnTo>
                <a:lnTo>
                  <a:pt x="3620" y="210"/>
                </a:lnTo>
                <a:lnTo>
                  <a:pt x="3411" y="587"/>
                </a:lnTo>
                <a:cubicBezTo>
                  <a:pt x="3223" y="503"/>
                  <a:pt x="3034" y="440"/>
                  <a:pt x="2825" y="419"/>
                </a:cubicBezTo>
                <a:lnTo>
                  <a:pt x="282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34"/>
          <p:cNvSpPr/>
          <p:nvPr/>
        </p:nvSpPr>
        <p:spPr>
          <a:xfrm>
            <a:off x="4581224" y="2861865"/>
            <a:ext cx="143533" cy="143969"/>
          </a:xfrm>
          <a:custGeom>
            <a:avLst/>
            <a:gdLst/>
            <a:ahLst/>
            <a:cxnLst/>
            <a:rect l="l" t="t" r="r" b="b"/>
            <a:pathLst>
              <a:path w="7240" h="7262" extrusionOk="0">
                <a:moveTo>
                  <a:pt x="3641" y="3014"/>
                </a:moveTo>
                <a:cubicBezTo>
                  <a:pt x="3976" y="3014"/>
                  <a:pt x="4248" y="3286"/>
                  <a:pt x="4248" y="3621"/>
                </a:cubicBezTo>
                <a:cubicBezTo>
                  <a:pt x="4248" y="3956"/>
                  <a:pt x="3976" y="4228"/>
                  <a:pt x="3641" y="4228"/>
                </a:cubicBezTo>
                <a:cubicBezTo>
                  <a:pt x="3306" y="4228"/>
                  <a:pt x="3034" y="3956"/>
                  <a:pt x="3034" y="3621"/>
                </a:cubicBezTo>
                <a:cubicBezTo>
                  <a:pt x="3034" y="3307"/>
                  <a:pt x="3306" y="3014"/>
                  <a:pt x="3641" y="3014"/>
                </a:cubicBezTo>
                <a:close/>
                <a:moveTo>
                  <a:pt x="3244" y="1"/>
                </a:moveTo>
                <a:lnTo>
                  <a:pt x="3244" y="608"/>
                </a:lnTo>
                <a:cubicBezTo>
                  <a:pt x="2951" y="629"/>
                  <a:pt x="2699" y="712"/>
                  <a:pt x="2427" y="817"/>
                </a:cubicBezTo>
                <a:lnTo>
                  <a:pt x="2135" y="294"/>
                </a:lnTo>
                <a:lnTo>
                  <a:pt x="1486" y="670"/>
                </a:lnTo>
                <a:lnTo>
                  <a:pt x="1779" y="1194"/>
                </a:lnTo>
                <a:cubicBezTo>
                  <a:pt x="1549" y="1361"/>
                  <a:pt x="1360" y="1549"/>
                  <a:pt x="1172" y="1779"/>
                </a:cubicBezTo>
                <a:lnTo>
                  <a:pt x="649" y="1507"/>
                </a:lnTo>
                <a:lnTo>
                  <a:pt x="293" y="2156"/>
                </a:lnTo>
                <a:lnTo>
                  <a:pt x="816" y="2449"/>
                </a:lnTo>
                <a:cubicBezTo>
                  <a:pt x="712" y="2700"/>
                  <a:pt x="628" y="2972"/>
                  <a:pt x="607" y="3244"/>
                </a:cubicBezTo>
                <a:lnTo>
                  <a:pt x="0" y="3244"/>
                </a:lnTo>
                <a:lnTo>
                  <a:pt x="0" y="4018"/>
                </a:lnTo>
                <a:lnTo>
                  <a:pt x="607" y="4018"/>
                </a:lnTo>
                <a:cubicBezTo>
                  <a:pt x="628" y="4290"/>
                  <a:pt x="712" y="4562"/>
                  <a:pt x="816" y="4813"/>
                </a:cubicBezTo>
                <a:lnTo>
                  <a:pt x="293" y="5106"/>
                </a:lnTo>
                <a:lnTo>
                  <a:pt x="649" y="5755"/>
                </a:lnTo>
                <a:lnTo>
                  <a:pt x="1172" y="5483"/>
                </a:lnTo>
                <a:cubicBezTo>
                  <a:pt x="1360" y="5713"/>
                  <a:pt x="1549" y="5901"/>
                  <a:pt x="1779" y="6069"/>
                </a:cubicBezTo>
                <a:lnTo>
                  <a:pt x="1486" y="6592"/>
                </a:lnTo>
                <a:lnTo>
                  <a:pt x="2135" y="6969"/>
                </a:lnTo>
                <a:lnTo>
                  <a:pt x="2427" y="6445"/>
                </a:lnTo>
                <a:cubicBezTo>
                  <a:pt x="2699" y="6550"/>
                  <a:pt x="2951" y="6634"/>
                  <a:pt x="3244" y="6655"/>
                </a:cubicBezTo>
                <a:lnTo>
                  <a:pt x="3244" y="7261"/>
                </a:lnTo>
                <a:lnTo>
                  <a:pt x="3997" y="7261"/>
                </a:lnTo>
                <a:lnTo>
                  <a:pt x="3997" y="6655"/>
                </a:lnTo>
                <a:cubicBezTo>
                  <a:pt x="4290" y="6634"/>
                  <a:pt x="4562" y="6550"/>
                  <a:pt x="4813" y="6445"/>
                </a:cubicBezTo>
                <a:lnTo>
                  <a:pt x="5106" y="6969"/>
                </a:lnTo>
                <a:lnTo>
                  <a:pt x="5754" y="6592"/>
                </a:lnTo>
                <a:lnTo>
                  <a:pt x="5461" y="6069"/>
                </a:lnTo>
                <a:cubicBezTo>
                  <a:pt x="5692" y="5901"/>
                  <a:pt x="5880" y="5713"/>
                  <a:pt x="6068" y="5483"/>
                </a:cubicBezTo>
                <a:lnTo>
                  <a:pt x="6591" y="5755"/>
                </a:lnTo>
                <a:lnTo>
                  <a:pt x="6968" y="5106"/>
                </a:lnTo>
                <a:lnTo>
                  <a:pt x="6445" y="4813"/>
                </a:lnTo>
                <a:cubicBezTo>
                  <a:pt x="6529" y="4562"/>
                  <a:pt x="6612" y="4290"/>
                  <a:pt x="6654" y="4018"/>
                </a:cubicBezTo>
                <a:lnTo>
                  <a:pt x="7240" y="4018"/>
                </a:lnTo>
                <a:lnTo>
                  <a:pt x="7240" y="3244"/>
                </a:lnTo>
                <a:lnTo>
                  <a:pt x="6654" y="3244"/>
                </a:lnTo>
                <a:cubicBezTo>
                  <a:pt x="6612" y="2972"/>
                  <a:pt x="6549" y="2700"/>
                  <a:pt x="6445" y="2449"/>
                </a:cubicBezTo>
                <a:lnTo>
                  <a:pt x="6968" y="2156"/>
                </a:lnTo>
                <a:lnTo>
                  <a:pt x="6591" y="1507"/>
                </a:lnTo>
                <a:lnTo>
                  <a:pt x="6068" y="1779"/>
                </a:lnTo>
                <a:cubicBezTo>
                  <a:pt x="5880" y="1549"/>
                  <a:pt x="5712" y="1361"/>
                  <a:pt x="5461" y="1194"/>
                </a:cubicBezTo>
                <a:lnTo>
                  <a:pt x="5754" y="670"/>
                </a:lnTo>
                <a:lnTo>
                  <a:pt x="5106" y="294"/>
                </a:lnTo>
                <a:lnTo>
                  <a:pt x="4813" y="817"/>
                </a:lnTo>
                <a:cubicBezTo>
                  <a:pt x="4562" y="712"/>
                  <a:pt x="4290" y="629"/>
                  <a:pt x="3997" y="608"/>
                </a:cubicBezTo>
                <a:lnTo>
                  <a:pt x="39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34"/>
          <p:cNvSpPr/>
          <p:nvPr/>
        </p:nvSpPr>
        <p:spPr>
          <a:xfrm>
            <a:off x="4527716" y="2249186"/>
            <a:ext cx="8307" cy="12470"/>
          </a:xfrm>
          <a:custGeom>
            <a:avLst/>
            <a:gdLst/>
            <a:ahLst/>
            <a:cxnLst/>
            <a:rect l="l" t="t" r="r" b="b"/>
            <a:pathLst>
              <a:path w="419" h="629" extrusionOk="0">
                <a:moveTo>
                  <a:pt x="84" y="1"/>
                </a:moveTo>
                <a:lnTo>
                  <a:pt x="0" y="566"/>
                </a:lnTo>
                <a:lnTo>
                  <a:pt x="356" y="628"/>
                </a:lnTo>
                <a:lnTo>
                  <a:pt x="419" y="22"/>
                </a:lnTo>
                <a:lnTo>
                  <a:pt x="84"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34"/>
          <p:cNvSpPr/>
          <p:nvPr/>
        </p:nvSpPr>
        <p:spPr>
          <a:xfrm>
            <a:off x="4529778" y="2228866"/>
            <a:ext cx="7910" cy="12054"/>
          </a:xfrm>
          <a:custGeom>
            <a:avLst/>
            <a:gdLst/>
            <a:ahLst/>
            <a:cxnLst/>
            <a:rect l="l" t="t" r="r" b="b"/>
            <a:pathLst>
              <a:path w="399" h="608" extrusionOk="0">
                <a:moveTo>
                  <a:pt x="64" y="1"/>
                </a:moveTo>
                <a:lnTo>
                  <a:pt x="1" y="586"/>
                </a:lnTo>
                <a:lnTo>
                  <a:pt x="377" y="607"/>
                </a:lnTo>
                <a:lnTo>
                  <a:pt x="398" y="21"/>
                </a:lnTo>
                <a:lnTo>
                  <a:pt x="64"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34"/>
          <p:cNvSpPr/>
          <p:nvPr/>
        </p:nvSpPr>
        <p:spPr>
          <a:xfrm>
            <a:off x="4531443" y="2208545"/>
            <a:ext cx="7494" cy="11637"/>
          </a:xfrm>
          <a:custGeom>
            <a:avLst/>
            <a:gdLst/>
            <a:ahLst/>
            <a:cxnLst/>
            <a:rect l="l" t="t" r="r" b="b"/>
            <a:pathLst>
              <a:path w="378" h="587" extrusionOk="0">
                <a:moveTo>
                  <a:pt x="1" y="0"/>
                </a:moveTo>
                <a:lnTo>
                  <a:pt x="1" y="586"/>
                </a:lnTo>
                <a:lnTo>
                  <a:pt x="335" y="586"/>
                </a:lnTo>
                <a:lnTo>
                  <a:pt x="377"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34"/>
          <p:cNvSpPr/>
          <p:nvPr/>
        </p:nvSpPr>
        <p:spPr>
          <a:xfrm>
            <a:off x="4515266" y="2310010"/>
            <a:ext cx="9972" cy="12629"/>
          </a:xfrm>
          <a:custGeom>
            <a:avLst/>
            <a:gdLst/>
            <a:ahLst/>
            <a:cxnLst/>
            <a:rect l="l" t="t" r="r" b="b"/>
            <a:pathLst>
              <a:path w="503" h="637" extrusionOk="0">
                <a:moveTo>
                  <a:pt x="168" y="1"/>
                </a:moveTo>
                <a:cubicBezTo>
                  <a:pt x="167" y="1"/>
                  <a:pt x="163" y="24"/>
                  <a:pt x="147" y="71"/>
                </a:cubicBezTo>
                <a:cubicBezTo>
                  <a:pt x="105" y="113"/>
                  <a:pt x="105" y="197"/>
                  <a:pt x="84" y="260"/>
                </a:cubicBezTo>
                <a:cubicBezTo>
                  <a:pt x="42" y="385"/>
                  <a:pt x="0" y="532"/>
                  <a:pt x="0" y="532"/>
                </a:cubicBezTo>
                <a:lnTo>
                  <a:pt x="356" y="636"/>
                </a:lnTo>
                <a:cubicBezTo>
                  <a:pt x="356" y="636"/>
                  <a:pt x="398" y="511"/>
                  <a:pt x="419" y="364"/>
                </a:cubicBezTo>
                <a:cubicBezTo>
                  <a:pt x="461" y="281"/>
                  <a:pt x="482" y="218"/>
                  <a:pt x="482" y="176"/>
                </a:cubicBezTo>
                <a:cubicBezTo>
                  <a:pt x="482" y="113"/>
                  <a:pt x="503" y="92"/>
                  <a:pt x="503" y="92"/>
                </a:cubicBezTo>
                <a:lnTo>
                  <a:pt x="168" y="9"/>
                </a:lnTo>
                <a:cubicBezTo>
                  <a:pt x="168" y="3"/>
                  <a:pt x="168" y="1"/>
                  <a:pt x="168"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34"/>
          <p:cNvSpPr/>
          <p:nvPr/>
        </p:nvSpPr>
        <p:spPr>
          <a:xfrm>
            <a:off x="4520658" y="2289432"/>
            <a:ext cx="9139" cy="13283"/>
          </a:xfrm>
          <a:custGeom>
            <a:avLst/>
            <a:gdLst/>
            <a:ahLst/>
            <a:cxnLst/>
            <a:rect l="l" t="t" r="r" b="b"/>
            <a:pathLst>
              <a:path w="461" h="670" extrusionOk="0">
                <a:moveTo>
                  <a:pt x="126" y="0"/>
                </a:moveTo>
                <a:cubicBezTo>
                  <a:pt x="126" y="0"/>
                  <a:pt x="105" y="147"/>
                  <a:pt x="42" y="293"/>
                </a:cubicBezTo>
                <a:cubicBezTo>
                  <a:pt x="21" y="419"/>
                  <a:pt x="0" y="586"/>
                  <a:pt x="0" y="586"/>
                </a:cubicBezTo>
                <a:lnTo>
                  <a:pt x="335" y="670"/>
                </a:lnTo>
                <a:cubicBezTo>
                  <a:pt x="335" y="670"/>
                  <a:pt x="356" y="523"/>
                  <a:pt x="419" y="377"/>
                </a:cubicBezTo>
                <a:cubicBezTo>
                  <a:pt x="440" y="251"/>
                  <a:pt x="461" y="84"/>
                  <a:pt x="461" y="84"/>
                </a:cubicBezTo>
                <a:lnTo>
                  <a:pt x="126"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34"/>
          <p:cNvSpPr/>
          <p:nvPr/>
        </p:nvSpPr>
        <p:spPr>
          <a:xfrm>
            <a:off x="4524802" y="2269527"/>
            <a:ext cx="8743" cy="12450"/>
          </a:xfrm>
          <a:custGeom>
            <a:avLst/>
            <a:gdLst/>
            <a:ahLst/>
            <a:cxnLst/>
            <a:rect l="l" t="t" r="r" b="b"/>
            <a:pathLst>
              <a:path w="441" h="628" extrusionOk="0">
                <a:moveTo>
                  <a:pt x="105" y="0"/>
                </a:moveTo>
                <a:lnTo>
                  <a:pt x="1" y="565"/>
                </a:lnTo>
                <a:lnTo>
                  <a:pt x="336" y="628"/>
                </a:lnTo>
                <a:lnTo>
                  <a:pt x="440" y="42"/>
                </a:lnTo>
                <a:lnTo>
                  <a:pt x="105"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34"/>
          <p:cNvSpPr/>
          <p:nvPr/>
        </p:nvSpPr>
        <p:spPr>
          <a:xfrm>
            <a:off x="4494529" y="2367821"/>
            <a:ext cx="11221" cy="12886"/>
          </a:xfrm>
          <a:custGeom>
            <a:avLst/>
            <a:gdLst/>
            <a:ahLst/>
            <a:cxnLst/>
            <a:rect l="l" t="t" r="r" b="b"/>
            <a:pathLst>
              <a:path w="566" h="650" extrusionOk="0">
                <a:moveTo>
                  <a:pt x="251" y="1"/>
                </a:moveTo>
                <a:cubicBezTo>
                  <a:pt x="251" y="1"/>
                  <a:pt x="210" y="22"/>
                  <a:pt x="210" y="85"/>
                </a:cubicBezTo>
                <a:cubicBezTo>
                  <a:pt x="189" y="126"/>
                  <a:pt x="168" y="189"/>
                  <a:pt x="147" y="252"/>
                </a:cubicBezTo>
                <a:cubicBezTo>
                  <a:pt x="84" y="398"/>
                  <a:pt x="0" y="524"/>
                  <a:pt x="0" y="524"/>
                </a:cubicBezTo>
                <a:lnTo>
                  <a:pt x="314" y="650"/>
                </a:lnTo>
                <a:cubicBezTo>
                  <a:pt x="314" y="650"/>
                  <a:pt x="377" y="524"/>
                  <a:pt x="461" y="398"/>
                </a:cubicBezTo>
                <a:cubicBezTo>
                  <a:pt x="482" y="315"/>
                  <a:pt x="502" y="252"/>
                  <a:pt x="523" y="210"/>
                </a:cubicBezTo>
                <a:cubicBezTo>
                  <a:pt x="565" y="168"/>
                  <a:pt x="565" y="126"/>
                  <a:pt x="565" y="126"/>
                </a:cubicBezTo>
                <a:lnTo>
                  <a:pt x="251"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34"/>
          <p:cNvSpPr/>
          <p:nvPr/>
        </p:nvSpPr>
        <p:spPr>
          <a:xfrm>
            <a:off x="4502399" y="2348749"/>
            <a:ext cx="10388" cy="12886"/>
          </a:xfrm>
          <a:custGeom>
            <a:avLst/>
            <a:gdLst/>
            <a:ahLst/>
            <a:cxnLst/>
            <a:rect l="l" t="t" r="r" b="b"/>
            <a:pathLst>
              <a:path w="524" h="650" extrusionOk="0">
                <a:moveTo>
                  <a:pt x="189" y="0"/>
                </a:moveTo>
                <a:lnTo>
                  <a:pt x="192" y="1"/>
                </a:lnTo>
                <a:lnTo>
                  <a:pt x="192" y="1"/>
                </a:lnTo>
                <a:cubicBezTo>
                  <a:pt x="191" y="1"/>
                  <a:pt x="190" y="0"/>
                  <a:pt x="189" y="0"/>
                </a:cubicBezTo>
                <a:close/>
                <a:moveTo>
                  <a:pt x="192" y="1"/>
                </a:moveTo>
                <a:cubicBezTo>
                  <a:pt x="206" y="14"/>
                  <a:pt x="165" y="133"/>
                  <a:pt x="105" y="252"/>
                </a:cubicBezTo>
                <a:lnTo>
                  <a:pt x="1" y="524"/>
                </a:lnTo>
                <a:lnTo>
                  <a:pt x="315" y="649"/>
                </a:lnTo>
                <a:lnTo>
                  <a:pt x="419" y="398"/>
                </a:lnTo>
                <a:lnTo>
                  <a:pt x="524" y="126"/>
                </a:lnTo>
                <a:lnTo>
                  <a:pt x="192"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34"/>
          <p:cNvSpPr/>
          <p:nvPr/>
        </p:nvSpPr>
        <p:spPr>
          <a:xfrm>
            <a:off x="4509041" y="2328428"/>
            <a:ext cx="10388" cy="13699"/>
          </a:xfrm>
          <a:custGeom>
            <a:avLst/>
            <a:gdLst/>
            <a:ahLst/>
            <a:cxnLst/>
            <a:rect l="l" t="t" r="r" b="b"/>
            <a:pathLst>
              <a:path w="524" h="691" extrusionOk="0">
                <a:moveTo>
                  <a:pt x="189" y="0"/>
                </a:moveTo>
                <a:cubicBezTo>
                  <a:pt x="189" y="63"/>
                  <a:pt x="168" y="188"/>
                  <a:pt x="105" y="314"/>
                </a:cubicBezTo>
                <a:lnTo>
                  <a:pt x="1" y="586"/>
                </a:lnTo>
                <a:lnTo>
                  <a:pt x="356" y="691"/>
                </a:lnTo>
                <a:cubicBezTo>
                  <a:pt x="356" y="691"/>
                  <a:pt x="398" y="544"/>
                  <a:pt x="461" y="398"/>
                </a:cubicBezTo>
                <a:cubicBezTo>
                  <a:pt x="503" y="272"/>
                  <a:pt x="524" y="105"/>
                  <a:pt x="524" y="105"/>
                </a:cubicBezTo>
                <a:lnTo>
                  <a:pt x="189"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34"/>
          <p:cNvSpPr/>
          <p:nvPr/>
        </p:nvSpPr>
        <p:spPr>
          <a:xfrm>
            <a:off x="4465485" y="2422162"/>
            <a:ext cx="12054" cy="13719"/>
          </a:xfrm>
          <a:custGeom>
            <a:avLst/>
            <a:gdLst/>
            <a:ahLst/>
            <a:cxnLst/>
            <a:rect l="l" t="t" r="r" b="b"/>
            <a:pathLst>
              <a:path w="608" h="692" extrusionOk="0">
                <a:moveTo>
                  <a:pt x="315" y="1"/>
                </a:moveTo>
                <a:lnTo>
                  <a:pt x="168" y="273"/>
                </a:lnTo>
                <a:cubicBezTo>
                  <a:pt x="84" y="398"/>
                  <a:pt x="1" y="503"/>
                  <a:pt x="1" y="503"/>
                </a:cubicBezTo>
                <a:lnTo>
                  <a:pt x="294" y="691"/>
                </a:lnTo>
                <a:cubicBezTo>
                  <a:pt x="294" y="691"/>
                  <a:pt x="377" y="545"/>
                  <a:pt x="461" y="440"/>
                </a:cubicBezTo>
                <a:lnTo>
                  <a:pt x="607" y="189"/>
                </a:lnTo>
                <a:lnTo>
                  <a:pt x="315"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34"/>
          <p:cNvSpPr/>
          <p:nvPr/>
        </p:nvSpPr>
        <p:spPr>
          <a:xfrm>
            <a:off x="4476686" y="2405112"/>
            <a:ext cx="11637" cy="13759"/>
          </a:xfrm>
          <a:custGeom>
            <a:avLst/>
            <a:gdLst/>
            <a:ahLst/>
            <a:cxnLst/>
            <a:rect l="l" t="t" r="r" b="b"/>
            <a:pathLst>
              <a:path w="587" h="694" extrusionOk="0">
                <a:moveTo>
                  <a:pt x="268" y="1"/>
                </a:moveTo>
                <a:cubicBezTo>
                  <a:pt x="245" y="1"/>
                  <a:pt x="204" y="117"/>
                  <a:pt x="126" y="233"/>
                </a:cubicBezTo>
                <a:cubicBezTo>
                  <a:pt x="42" y="380"/>
                  <a:pt x="1" y="505"/>
                  <a:pt x="1" y="505"/>
                </a:cubicBezTo>
                <a:lnTo>
                  <a:pt x="314" y="694"/>
                </a:lnTo>
                <a:lnTo>
                  <a:pt x="461" y="422"/>
                </a:lnTo>
                <a:cubicBezTo>
                  <a:pt x="545" y="296"/>
                  <a:pt x="586" y="170"/>
                  <a:pt x="586" y="170"/>
                </a:cubicBezTo>
                <a:lnTo>
                  <a:pt x="273" y="3"/>
                </a:lnTo>
                <a:cubicBezTo>
                  <a:pt x="271" y="1"/>
                  <a:pt x="269" y="1"/>
                  <a:pt x="268"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34"/>
          <p:cNvSpPr/>
          <p:nvPr/>
        </p:nvSpPr>
        <p:spPr>
          <a:xfrm>
            <a:off x="4485806" y="2386496"/>
            <a:ext cx="11637" cy="13699"/>
          </a:xfrm>
          <a:custGeom>
            <a:avLst/>
            <a:gdLst/>
            <a:ahLst/>
            <a:cxnLst/>
            <a:rect l="l" t="t" r="r" b="b"/>
            <a:pathLst>
              <a:path w="587" h="691" extrusionOk="0">
                <a:moveTo>
                  <a:pt x="273" y="0"/>
                </a:moveTo>
                <a:cubicBezTo>
                  <a:pt x="273" y="0"/>
                  <a:pt x="210" y="126"/>
                  <a:pt x="126" y="272"/>
                </a:cubicBezTo>
                <a:cubicBezTo>
                  <a:pt x="64" y="398"/>
                  <a:pt x="1" y="524"/>
                  <a:pt x="1" y="524"/>
                </a:cubicBezTo>
                <a:lnTo>
                  <a:pt x="315" y="691"/>
                </a:lnTo>
                <a:cubicBezTo>
                  <a:pt x="315" y="691"/>
                  <a:pt x="398" y="544"/>
                  <a:pt x="440" y="419"/>
                </a:cubicBezTo>
                <a:cubicBezTo>
                  <a:pt x="524" y="293"/>
                  <a:pt x="587" y="168"/>
                  <a:pt x="587" y="168"/>
                </a:cubicBezTo>
                <a:lnTo>
                  <a:pt x="273" y="0"/>
                </a:lnTo>
                <a:close/>
              </a:path>
            </a:pathLst>
          </a:custGeom>
          <a:solidFill>
            <a:srgbClr val="1EFFC1"/>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34"/>
          <p:cNvSpPr/>
          <p:nvPr/>
        </p:nvSpPr>
        <p:spPr>
          <a:xfrm>
            <a:off x="4429819" y="2473192"/>
            <a:ext cx="12450" cy="12886"/>
          </a:xfrm>
          <a:custGeom>
            <a:avLst/>
            <a:gdLst/>
            <a:ahLst/>
            <a:cxnLst/>
            <a:rect l="l" t="t" r="r" b="b"/>
            <a:pathLst>
              <a:path w="628" h="650" extrusionOk="0">
                <a:moveTo>
                  <a:pt x="377" y="1"/>
                </a:moveTo>
                <a:cubicBezTo>
                  <a:pt x="377" y="1"/>
                  <a:pt x="272" y="105"/>
                  <a:pt x="189" y="210"/>
                </a:cubicBezTo>
                <a:cubicBezTo>
                  <a:pt x="84" y="314"/>
                  <a:pt x="0" y="419"/>
                  <a:pt x="0" y="419"/>
                </a:cubicBezTo>
                <a:lnTo>
                  <a:pt x="272" y="649"/>
                </a:lnTo>
                <a:cubicBezTo>
                  <a:pt x="272" y="649"/>
                  <a:pt x="377" y="545"/>
                  <a:pt x="440" y="440"/>
                </a:cubicBezTo>
                <a:cubicBezTo>
                  <a:pt x="523" y="335"/>
                  <a:pt x="628" y="210"/>
                  <a:pt x="628" y="210"/>
                </a:cubicBezTo>
                <a:lnTo>
                  <a:pt x="377"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34"/>
          <p:cNvSpPr/>
          <p:nvPr/>
        </p:nvSpPr>
        <p:spPr>
          <a:xfrm>
            <a:off x="4442250" y="2456598"/>
            <a:ext cx="12886" cy="13303"/>
          </a:xfrm>
          <a:custGeom>
            <a:avLst/>
            <a:gdLst/>
            <a:ahLst/>
            <a:cxnLst/>
            <a:rect l="l" t="t" r="r" b="b"/>
            <a:pathLst>
              <a:path w="650" h="671" extrusionOk="0">
                <a:moveTo>
                  <a:pt x="378" y="1"/>
                </a:moveTo>
                <a:cubicBezTo>
                  <a:pt x="378" y="1"/>
                  <a:pt x="273" y="126"/>
                  <a:pt x="189" y="231"/>
                </a:cubicBezTo>
                <a:cubicBezTo>
                  <a:pt x="106" y="335"/>
                  <a:pt x="1" y="461"/>
                  <a:pt x="1" y="461"/>
                </a:cubicBezTo>
                <a:lnTo>
                  <a:pt x="294" y="670"/>
                </a:lnTo>
                <a:cubicBezTo>
                  <a:pt x="294" y="670"/>
                  <a:pt x="378" y="566"/>
                  <a:pt x="482" y="440"/>
                </a:cubicBezTo>
                <a:cubicBezTo>
                  <a:pt x="545" y="314"/>
                  <a:pt x="650" y="210"/>
                  <a:pt x="650" y="210"/>
                </a:cubicBezTo>
                <a:lnTo>
                  <a:pt x="378"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34"/>
          <p:cNvSpPr/>
          <p:nvPr/>
        </p:nvSpPr>
        <p:spPr>
          <a:xfrm>
            <a:off x="4454700" y="2440381"/>
            <a:ext cx="12054" cy="12926"/>
          </a:xfrm>
          <a:custGeom>
            <a:avLst/>
            <a:gdLst/>
            <a:ahLst/>
            <a:cxnLst/>
            <a:rect l="l" t="t" r="r" b="b"/>
            <a:pathLst>
              <a:path w="608" h="652" extrusionOk="0">
                <a:moveTo>
                  <a:pt x="313" y="0"/>
                </a:moveTo>
                <a:cubicBezTo>
                  <a:pt x="302" y="0"/>
                  <a:pt x="226" y="115"/>
                  <a:pt x="168" y="212"/>
                </a:cubicBezTo>
                <a:cubicBezTo>
                  <a:pt x="84" y="316"/>
                  <a:pt x="1" y="442"/>
                  <a:pt x="1" y="442"/>
                </a:cubicBezTo>
                <a:lnTo>
                  <a:pt x="294" y="651"/>
                </a:lnTo>
                <a:cubicBezTo>
                  <a:pt x="294" y="651"/>
                  <a:pt x="377" y="526"/>
                  <a:pt x="440" y="421"/>
                </a:cubicBezTo>
                <a:cubicBezTo>
                  <a:pt x="524" y="295"/>
                  <a:pt x="607" y="191"/>
                  <a:pt x="607" y="191"/>
                </a:cubicBezTo>
                <a:lnTo>
                  <a:pt x="314" y="3"/>
                </a:lnTo>
                <a:cubicBezTo>
                  <a:pt x="314" y="1"/>
                  <a:pt x="314" y="0"/>
                  <a:pt x="313"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34"/>
          <p:cNvSpPr/>
          <p:nvPr/>
        </p:nvSpPr>
        <p:spPr>
          <a:xfrm>
            <a:off x="4386680" y="2517580"/>
            <a:ext cx="13283" cy="13283"/>
          </a:xfrm>
          <a:custGeom>
            <a:avLst/>
            <a:gdLst/>
            <a:ahLst/>
            <a:cxnLst/>
            <a:rect l="l" t="t" r="r" b="b"/>
            <a:pathLst>
              <a:path w="670" h="670" extrusionOk="0">
                <a:moveTo>
                  <a:pt x="419" y="0"/>
                </a:moveTo>
                <a:lnTo>
                  <a:pt x="209" y="210"/>
                </a:lnTo>
                <a:cubicBezTo>
                  <a:pt x="105" y="314"/>
                  <a:pt x="0" y="398"/>
                  <a:pt x="0" y="398"/>
                </a:cubicBezTo>
                <a:lnTo>
                  <a:pt x="251" y="670"/>
                </a:lnTo>
                <a:cubicBezTo>
                  <a:pt x="251" y="670"/>
                  <a:pt x="335" y="565"/>
                  <a:pt x="460" y="482"/>
                </a:cubicBezTo>
                <a:lnTo>
                  <a:pt x="670" y="272"/>
                </a:lnTo>
                <a:lnTo>
                  <a:pt x="419"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34"/>
          <p:cNvSpPr/>
          <p:nvPr/>
        </p:nvSpPr>
        <p:spPr>
          <a:xfrm>
            <a:off x="4402024" y="2504258"/>
            <a:ext cx="12866" cy="12926"/>
          </a:xfrm>
          <a:custGeom>
            <a:avLst/>
            <a:gdLst/>
            <a:ahLst/>
            <a:cxnLst/>
            <a:rect l="l" t="t" r="r" b="b"/>
            <a:pathLst>
              <a:path w="649" h="652" extrusionOk="0">
                <a:moveTo>
                  <a:pt x="375" y="0"/>
                </a:moveTo>
                <a:cubicBezTo>
                  <a:pt x="359" y="0"/>
                  <a:pt x="267" y="94"/>
                  <a:pt x="210" y="170"/>
                </a:cubicBezTo>
                <a:lnTo>
                  <a:pt x="0" y="400"/>
                </a:lnTo>
                <a:lnTo>
                  <a:pt x="231" y="651"/>
                </a:lnTo>
                <a:lnTo>
                  <a:pt x="440" y="442"/>
                </a:lnTo>
                <a:lnTo>
                  <a:pt x="649" y="233"/>
                </a:lnTo>
                <a:lnTo>
                  <a:pt x="377" y="3"/>
                </a:lnTo>
                <a:cubicBezTo>
                  <a:pt x="377" y="1"/>
                  <a:pt x="376" y="0"/>
                  <a:pt x="375"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34"/>
          <p:cNvSpPr/>
          <p:nvPr/>
        </p:nvSpPr>
        <p:spPr>
          <a:xfrm>
            <a:off x="4415704" y="2488537"/>
            <a:ext cx="13303" cy="13303"/>
          </a:xfrm>
          <a:custGeom>
            <a:avLst/>
            <a:gdLst/>
            <a:ahLst/>
            <a:cxnLst/>
            <a:rect l="l" t="t" r="r" b="b"/>
            <a:pathLst>
              <a:path w="671" h="671" extrusionOk="0">
                <a:moveTo>
                  <a:pt x="398" y="1"/>
                </a:moveTo>
                <a:cubicBezTo>
                  <a:pt x="398" y="1"/>
                  <a:pt x="294" y="105"/>
                  <a:pt x="210" y="210"/>
                </a:cubicBezTo>
                <a:lnTo>
                  <a:pt x="1" y="419"/>
                </a:lnTo>
                <a:lnTo>
                  <a:pt x="273" y="670"/>
                </a:lnTo>
                <a:lnTo>
                  <a:pt x="482" y="440"/>
                </a:lnTo>
                <a:cubicBezTo>
                  <a:pt x="587" y="356"/>
                  <a:pt x="670" y="231"/>
                  <a:pt x="670" y="231"/>
                </a:cubicBezTo>
                <a:lnTo>
                  <a:pt x="398"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34"/>
          <p:cNvSpPr/>
          <p:nvPr/>
        </p:nvSpPr>
        <p:spPr>
          <a:xfrm>
            <a:off x="4338148" y="2556577"/>
            <a:ext cx="12866" cy="12034"/>
          </a:xfrm>
          <a:custGeom>
            <a:avLst/>
            <a:gdLst/>
            <a:ahLst/>
            <a:cxnLst/>
            <a:rect l="l" t="t" r="r" b="b"/>
            <a:pathLst>
              <a:path w="649" h="607" extrusionOk="0">
                <a:moveTo>
                  <a:pt x="440" y="0"/>
                </a:moveTo>
                <a:lnTo>
                  <a:pt x="442" y="3"/>
                </a:lnTo>
                <a:lnTo>
                  <a:pt x="442" y="3"/>
                </a:lnTo>
                <a:cubicBezTo>
                  <a:pt x="443" y="1"/>
                  <a:pt x="442" y="0"/>
                  <a:pt x="440" y="0"/>
                </a:cubicBezTo>
                <a:close/>
                <a:moveTo>
                  <a:pt x="442" y="3"/>
                </a:moveTo>
                <a:cubicBezTo>
                  <a:pt x="436" y="20"/>
                  <a:pt x="341" y="91"/>
                  <a:pt x="230" y="147"/>
                </a:cubicBezTo>
                <a:cubicBezTo>
                  <a:pt x="105" y="230"/>
                  <a:pt x="0" y="314"/>
                  <a:pt x="0" y="314"/>
                </a:cubicBezTo>
                <a:lnTo>
                  <a:pt x="188" y="607"/>
                </a:lnTo>
                <a:cubicBezTo>
                  <a:pt x="188" y="607"/>
                  <a:pt x="314" y="523"/>
                  <a:pt x="419" y="440"/>
                </a:cubicBezTo>
                <a:cubicBezTo>
                  <a:pt x="544" y="377"/>
                  <a:pt x="649" y="293"/>
                  <a:pt x="649" y="293"/>
                </a:cubicBezTo>
                <a:lnTo>
                  <a:pt x="442" y="3"/>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34"/>
          <p:cNvSpPr/>
          <p:nvPr/>
        </p:nvSpPr>
        <p:spPr>
          <a:xfrm>
            <a:off x="4354741" y="2543710"/>
            <a:ext cx="13283" cy="12886"/>
          </a:xfrm>
          <a:custGeom>
            <a:avLst/>
            <a:gdLst/>
            <a:ahLst/>
            <a:cxnLst/>
            <a:rect l="l" t="t" r="r" b="b"/>
            <a:pathLst>
              <a:path w="670" h="650" extrusionOk="0">
                <a:moveTo>
                  <a:pt x="460" y="1"/>
                </a:moveTo>
                <a:cubicBezTo>
                  <a:pt x="460" y="21"/>
                  <a:pt x="356" y="126"/>
                  <a:pt x="230" y="210"/>
                </a:cubicBezTo>
                <a:cubicBezTo>
                  <a:pt x="126" y="293"/>
                  <a:pt x="0" y="356"/>
                  <a:pt x="0" y="356"/>
                </a:cubicBezTo>
                <a:lnTo>
                  <a:pt x="209" y="649"/>
                </a:lnTo>
                <a:cubicBezTo>
                  <a:pt x="209" y="649"/>
                  <a:pt x="335" y="565"/>
                  <a:pt x="439" y="461"/>
                </a:cubicBezTo>
                <a:cubicBezTo>
                  <a:pt x="544" y="398"/>
                  <a:pt x="670" y="293"/>
                  <a:pt x="670" y="293"/>
                </a:cubicBezTo>
                <a:lnTo>
                  <a:pt x="460"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34"/>
          <p:cNvSpPr/>
          <p:nvPr/>
        </p:nvSpPr>
        <p:spPr>
          <a:xfrm>
            <a:off x="4370919" y="2531676"/>
            <a:ext cx="12866" cy="12470"/>
          </a:xfrm>
          <a:custGeom>
            <a:avLst/>
            <a:gdLst/>
            <a:ahLst/>
            <a:cxnLst/>
            <a:rect l="l" t="t" r="r" b="b"/>
            <a:pathLst>
              <a:path w="649" h="629" extrusionOk="0">
                <a:moveTo>
                  <a:pt x="419" y="1"/>
                </a:moveTo>
                <a:lnTo>
                  <a:pt x="421" y="4"/>
                </a:lnTo>
                <a:lnTo>
                  <a:pt x="421" y="4"/>
                </a:lnTo>
                <a:cubicBezTo>
                  <a:pt x="422" y="2"/>
                  <a:pt x="421" y="1"/>
                  <a:pt x="419" y="1"/>
                </a:cubicBezTo>
                <a:close/>
                <a:moveTo>
                  <a:pt x="421" y="4"/>
                </a:moveTo>
                <a:lnTo>
                  <a:pt x="421" y="4"/>
                </a:lnTo>
                <a:cubicBezTo>
                  <a:pt x="416" y="19"/>
                  <a:pt x="323" y="96"/>
                  <a:pt x="230" y="189"/>
                </a:cubicBezTo>
                <a:cubicBezTo>
                  <a:pt x="126" y="273"/>
                  <a:pt x="0" y="356"/>
                  <a:pt x="0" y="356"/>
                </a:cubicBezTo>
                <a:lnTo>
                  <a:pt x="209" y="628"/>
                </a:lnTo>
                <a:cubicBezTo>
                  <a:pt x="209" y="628"/>
                  <a:pt x="314" y="545"/>
                  <a:pt x="439" y="440"/>
                </a:cubicBezTo>
                <a:cubicBezTo>
                  <a:pt x="544" y="336"/>
                  <a:pt x="649" y="273"/>
                  <a:pt x="649" y="273"/>
                </a:cubicBezTo>
                <a:lnTo>
                  <a:pt x="421" y="4"/>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34"/>
          <p:cNvSpPr/>
          <p:nvPr/>
        </p:nvSpPr>
        <p:spPr>
          <a:xfrm>
            <a:off x="4284620" y="2587682"/>
            <a:ext cx="13719" cy="11637"/>
          </a:xfrm>
          <a:custGeom>
            <a:avLst/>
            <a:gdLst/>
            <a:ahLst/>
            <a:cxnLst/>
            <a:rect l="l" t="t" r="r" b="b"/>
            <a:pathLst>
              <a:path w="692" h="587" extrusionOk="0">
                <a:moveTo>
                  <a:pt x="524" y="0"/>
                </a:moveTo>
                <a:cubicBezTo>
                  <a:pt x="524" y="0"/>
                  <a:pt x="399" y="84"/>
                  <a:pt x="273" y="126"/>
                </a:cubicBezTo>
                <a:cubicBezTo>
                  <a:pt x="127" y="210"/>
                  <a:pt x="1" y="272"/>
                  <a:pt x="1" y="272"/>
                </a:cubicBezTo>
                <a:lnTo>
                  <a:pt x="168" y="586"/>
                </a:lnTo>
                <a:cubicBezTo>
                  <a:pt x="168" y="586"/>
                  <a:pt x="294" y="524"/>
                  <a:pt x="419" y="440"/>
                </a:cubicBezTo>
                <a:cubicBezTo>
                  <a:pt x="545" y="377"/>
                  <a:pt x="691" y="314"/>
                  <a:pt x="691" y="314"/>
                </a:cubicBezTo>
                <a:lnTo>
                  <a:pt x="524"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34"/>
          <p:cNvSpPr/>
          <p:nvPr/>
        </p:nvSpPr>
        <p:spPr>
          <a:xfrm>
            <a:off x="4302879" y="2577730"/>
            <a:ext cx="13303" cy="12054"/>
          </a:xfrm>
          <a:custGeom>
            <a:avLst/>
            <a:gdLst/>
            <a:ahLst/>
            <a:cxnLst/>
            <a:rect l="l" t="t" r="r" b="b"/>
            <a:pathLst>
              <a:path w="671" h="608" extrusionOk="0">
                <a:moveTo>
                  <a:pt x="503" y="0"/>
                </a:moveTo>
                <a:cubicBezTo>
                  <a:pt x="503" y="42"/>
                  <a:pt x="398" y="84"/>
                  <a:pt x="252" y="168"/>
                </a:cubicBezTo>
                <a:cubicBezTo>
                  <a:pt x="126" y="251"/>
                  <a:pt x="1" y="293"/>
                  <a:pt x="1" y="293"/>
                </a:cubicBezTo>
                <a:lnTo>
                  <a:pt x="147" y="607"/>
                </a:lnTo>
                <a:cubicBezTo>
                  <a:pt x="147" y="607"/>
                  <a:pt x="294" y="565"/>
                  <a:pt x="419" y="482"/>
                </a:cubicBezTo>
                <a:lnTo>
                  <a:pt x="670" y="314"/>
                </a:lnTo>
                <a:lnTo>
                  <a:pt x="503"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34"/>
          <p:cNvSpPr/>
          <p:nvPr/>
        </p:nvSpPr>
        <p:spPr>
          <a:xfrm>
            <a:off x="4321138" y="2567362"/>
            <a:ext cx="13283" cy="12034"/>
          </a:xfrm>
          <a:custGeom>
            <a:avLst/>
            <a:gdLst/>
            <a:ahLst/>
            <a:cxnLst/>
            <a:rect l="l" t="t" r="r" b="b"/>
            <a:pathLst>
              <a:path w="670" h="607" extrusionOk="0">
                <a:moveTo>
                  <a:pt x="481" y="0"/>
                </a:moveTo>
                <a:cubicBezTo>
                  <a:pt x="461" y="0"/>
                  <a:pt x="335" y="84"/>
                  <a:pt x="230" y="168"/>
                </a:cubicBezTo>
                <a:cubicBezTo>
                  <a:pt x="105" y="251"/>
                  <a:pt x="0" y="314"/>
                  <a:pt x="0" y="314"/>
                </a:cubicBezTo>
                <a:lnTo>
                  <a:pt x="168" y="607"/>
                </a:lnTo>
                <a:lnTo>
                  <a:pt x="440" y="460"/>
                </a:lnTo>
                <a:cubicBezTo>
                  <a:pt x="565" y="377"/>
                  <a:pt x="670" y="293"/>
                  <a:pt x="670" y="293"/>
                </a:cubicBezTo>
                <a:lnTo>
                  <a:pt x="481"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34"/>
          <p:cNvSpPr/>
          <p:nvPr/>
        </p:nvSpPr>
        <p:spPr>
          <a:xfrm>
            <a:off x="4227801" y="2610918"/>
            <a:ext cx="13283" cy="10388"/>
          </a:xfrm>
          <a:custGeom>
            <a:avLst/>
            <a:gdLst/>
            <a:ahLst/>
            <a:cxnLst/>
            <a:rect l="l" t="t" r="r" b="b"/>
            <a:pathLst>
              <a:path w="670" h="524" extrusionOk="0">
                <a:moveTo>
                  <a:pt x="565" y="0"/>
                </a:moveTo>
                <a:cubicBezTo>
                  <a:pt x="524" y="21"/>
                  <a:pt x="377" y="63"/>
                  <a:pt x="252" y="105"/>
                </a:cubicBezTo>
                <a:cubicBezTo>
                  <a:pt x="126" y="168"/>
                  <a:pt x="0" y="188"/>
                  <a:pt x="0" y="188"/>
                </a:cubicBezTo>
                <a:lnTo>
                  <a:pt x="105" y="523"/>
                </a:lnTo>
                <a:cubicBezTo>
                  <a:pt x="105" y="523"/>
                  <a:pt x="231" y="502"/>
                  <a:pt x="377" y="460"/>
                </a:cubicBezTo>
                <a:cubicBezTo>
                  <a:pt x="524" y="398"/>
                  <a:pt x="670" y="356"/>
                  <a:pt x="670" y="356"/>
                </a:cubicBezTo>
                <a:lnTo>
                  <a:pt x="565"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34"/>
          <p:cNvSpPr/>
          <p:nvPr/>
        </p:nvSpPr>
        <p:spPr>
          <a:xfrm>
            <a:off x="4246872" y="2604613"/>
            <a:ext cx="12886" cy="10468"/>
          </a:xfrm>
          <a:custGeom>
            <a:avLst/>
            <a:gdLst/>
            <a:ahLst/>
            <a:cxnLst/>
            <a:rect l="l" t="t" r="r" b="b"/>
            <a:pathLst>
              <a:path w="650" h="528" extrusionOk="0">
                <a:moveTo>
                  <a:pt x="524" y="0"/>
                </a:moveTo>
                <a:cubicBezTo>
                  <a:pt x="505" y="0"/>
                  <a:pt x="378" y="52"/>
                  <a:pt x="252" y="88"/>
                </a:cubicBezTo>
                <a:lnTo>
                  <a:pt x="1" y="193"/>
                </a:lnTo>
                <a:lnTo>
                  <a:pt x="126" y="527"/>
                </a:lnTo>
                <a:lnTo>
                  <a:pt x="398" y="423"/>
                </a:lnTo>
                <a:lnTo>
                  <a:pt x="650" y="318"/>
                </a:lnTo>
                <a:lnTo>
                  <a:pt x="524" y="4"/>
                </a:lnTo>
                <a:cubicBezTo>
                  <a:pt x="527" y="1"/>
                  <a:pt x="527" y="0"/>
                  <a:pt x="524"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34"/>
          <p:cNvSpPr/>
          <p:nvPr/>
        </p:nvSpPr>
        <p:spPr>
          <a:xfrm>
            <a:off x="4265964" y="2596386"/>
            <a:ext cx="12886" cy="11221"/>
          </a:xfrm>
          <a:custGeom>
            <a:avLst/>
            <a:gdLst/>
            <a:ahLst/>
            <a:cxnLst/>
            <a:rect l="l" t="t" r="r" b="b"/>
            <a:pathLst>
              <a:path w="650" h="566" extrusionOk="0">
                <a:moveTo>
                  <a:pt x="523" y="1"/>
                </a:moveTo>
                <a:cubicBezTo>
                  <a:pt x="523" y="1"/>
                  <a:pt x="398" y="64"/>
                  <a:pt x="272" y="147"/>
                </a:cubicBezTo>
                <a:cubicBezTo>
                  <a:pt x="210" y="168"/>
                  <a:pt x="126" y="189"/>
                  <a:pt x="84" y="210"/>
                </a:cubicBezTo>
                <a:cubicBezTo>
                  <a:pt x="21" y="252"/>
                  <a:pt x="0" y="252"/>
                  <a:pt x="0" y="252"/>
                </a:cubicBezTo>
                <a:lnTo>
                  <a:pt x="126" y="566"/>
                </a:lnTo>
                <a:cubicBezTo>
                  <a:pt x="126" y="566"/>
                  <a:pt x="168" y="524"/>
                  <a:pt x="210" y="524"/>
                </a:cubicBezTo>
                <a:cubicBezTo>
                  <a:pt x="272" y="503"/>
                  <a:pt x="335" y="482"/>
                  <a:pt x="398" y="461"/>
                </a:cubicBezTo>
                <a:cubicBezTo>
                  <a:pt x="523" y="398"/>
                  <a:pt x="649" y="315"/>
                  <a:pt x="649" y="315"/>
                </a:cubicBezTo>
                <a:lnTo>
                  <a:pt x="523"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34"/>
          <p:cNvSpPr/>
          <p:nvPr/>
        </p:nvSpPr>
        <p:spPr>
          <a:xfrm>
            <a:off x="4167651" y="2626679"/>
            <a:ext cx="12470" cy="8723"/>
          </a:xfrm>
          <a:custGeom>
            <a:avLst/>
            <a:gdLst/>
            <a:ahLst/>
            <a:cxnLst/>
            <a:rect l="l" t="t" r="r" b="b"/>
            <a:pathLst>
              <a:path w="629" h="440" extrusionOk="0">
                <a:moveTo>
                  <a:pt x="565" y="0"/>
                </a:moveTo>
                <a:lnTo>
                  <a:pt x="1" y="105"/>
                </a:lnTo>
                <a:lnTo>
                  <a:pt x="42" y="440"/>
                </a:lnTo>
                <a:lnTo>
                  <a:pt x="628" y="335"/>
                </a:lnTo>
                <a:lnTo>
                  <a:pt x="565"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34"/>
          <p:cNvSpPr/>
          <p:nvPr/>
        </p:nvSpPr>
        <p:spPr>
          <a:xfrm>
            <a:off x="4187555" y="2621703"/>
            <a:ext cx="13303" cy="9556"/>
          </a:xfrm>
          <a:custGeom>
            <a:avLst/>
            <a:gdLst/>
            <a:ahLst/>
            <a:cxnLst/>
            <a:rect l="l" t="t" r="r" b="b"/>
            <a:pathLst>
              <a:path w="671" h="482" extrusionOk="0">
                <a:moveTo>
                  <a:pt x="587" y="0"/>
                </a:moveTo>
                <a:cubicBezTo>
                  <a:pt x="587" y="42"/>
                  <a:pt x="419" y="63"/>
                  <a:pt x="294" y="84"/>
                </a:cubicBezTo>
                <a:cubicBezTo>
                  <a:pt x="168" y="126"/>
                  <a:pt x="1" y="147"/>
                  <a:pt x="1" y="147"/>
                </a:cubicBezTo>
                <a:lnTo>
                  <a:pt x="85" y="481"/>
                </a:lnTo>
                <a:cubicBezTo>
                  <a:pt x="85" y="481"/>
                  <a:pt x="210" y="460"/>
                  <a:pt x="377" y="440"/>
                </a:cubicBezTo>
                <a:cubicBezTo>
                  <a:pt x="503" y="398"/>
                  <a:pt x="670" y="356"/>
                  <a:pt x="670" y="356"/>
                </a:cubicBezTo>
                <a:lnTo>
                  <a:pt x="587"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34"/>
          <p:cNvSpPr/>
          <p:nvPr/>
        </p:nvSpPr>
        <p:spPr>
          <a:xfrm>
            <a:off x="4207896" y="2617143"/>
            <a:ext cx="12450" cy="9972"/>
          </a:xfrm>
          <a:custGeom>
            <a:avLst/>
            <a:gdLst/>
            <a:ahLst/>
            <a:cxnLst/>
            <a:rect l="l" t="t" r="r" b="b"/>
            <a:pathLst>
              <a:path w="628" h="503" extrusionOk="0">
                <a:moveTo>
                  <a:pt x="523" y="0"/>
                </a:moveTo>
                <a:lnTo>
                  <a:pt x="524" y="2"/>
                </a:lnTo>
                <a:lnTo>
                  <a:pt x="524" y="2"/>
                </a:lnTo>
                <a:cubicBezTo>
                  <a:pt x="526" y="1"/>
                  <a:pt x="526" y="0"/>
                  <a:pt x="523" y="0"/>
                </a:cubicBezTo>
                <a:close/>
                <a:moveTo>
                  <a:pt x="524" y="2"/>
                </a:moveTo>
                <a:lnTo>
                  <a:pt x="524" y="2"/>
                </a:lnTo>
                <a:cubicBezTo>
                  <a:pt x="510" y="14"/>
                  <a:pt x="383" y="65"/>
                  <a:pt x="272" y="84"/>
                </a:cubicBezTo>
                <a:cubicBezTo>
                  <a:pt x="188" y="105"/>
                  <a:pt x="126" y="105"/>
                  <a:pt x="84" y="146"/>
                </a:cubicBezTo>
                <a:cubicBezTo>
                  <a:pt x="21" y="146"/>
                  <a:pt x="0" y="167"/>
                  <a:pt x="0" y="167"/>
                </a:cubicBezTo>
                <a:lnTo>
                  <a:pt x="84" y="502"/>
                </a:lnTo>
                <a:cubicBezTo>
                  <a:pt x="84" y="502"/>
                  <a:pt x="105" y="502"/>
                  <a:pt x="167" y="481"/>
                </a:cubicBezTo>
                <a:cubicBezTo>
                  <a:pt x="209" y="460"/>
                  <a:pt x="293" y="460"/>
                  <a:pt x="335" y="418"/>
                </a:cubicBezTo>
                <a:cubicBezTo>
                  <a:pt x="481" y="377"/>
                  <a:pt x="628" y="356"/>
                  <a:pt x="628" y="356"/>
                </a:cubicBezTo>
                <a:lnTo>
                  <a:pt x="524" y="2"/>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34"/>
          <p:cNvSpPr/>
          <p:nvPr/>
        </p:nvSpPr>
        <p:spPr>
          <a:xfrm>
            <a:off x="4106252" y="2633320"/>
            <a:ext cx="12054" cy="6641"/>
          </a:xfrm>
          <a:custGeom>
            <a:avLst/>
            <a:gdLst/>
            <a:ahLst/>
            <a:cxnLst/>
            <a:rect l="l" t="t" r="r" b="b"/>
            <a:pathLst>
              <a:path w="608" h="335" extrusionOk="0">
                <a:moveTo>
                  <a:pt x="1" y="0"/>
                </a:moveTo>
                <a:lnTo>
                  <a:pt x="22" y="335"/>
                </a:lnTo>
                <a:lnTo>
                  <a:pt x="608" y="335"/>
                </a:lnTo>
                <a:lnTo>
                  <a:pt x="587"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34"/>
          <p:cNvSpPr/>
          <p:nvPr/>
        </p:nvSpPr>
        <p:spPr>
          <a:xfrm>
            <a:off x="4126989" y="2631655"/>
            <a:ext cx="12054" cy="7890"/>
          </a:xfrm>
          <a:custGeom>
            <a:avLst/>
            <a:gdLst/>
            <a:ahLst/>
            <a:cxnLst/>
            <a:rect l="l" t="t" r="r" b="b"/>
            <a:pathLst>
              <a:path w="608" h="398" extrusionOk="0">
                <a:moveTo>
                  <a:pt x="587" y="0"/>
                </a:moveTo>
                <a:lnTo>
                  <a:pt x="1" y="63"/>
                </a:lnTo>
                <a:lnTo>
                  <a:pt x="22" y="398"/>
                </a:lnTo>
                <a:lnTo>
                  <a:pt x="608" y="356"/>
                </a:lnTo>
                <a:lnTo>
                  <a:pt x="587"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34"/>
          <p:cNvSpPr/>
          <p:nvPr/>
        </p:nvSpPr>
        <p:spPr>
          <a:xfrm>
            <a:off x="4147330" y="2629573"/>
            <a:ext cx="12450" cy="8326"/>
          </a:xfrm>
          <a:custGeom>
            <a:avLst/>
            <a:gdLst/>
            <a:ahLst/>
            <a:cxnLst/>
            <a:rect l="l" t="t" r="r" b="b"/>
            <a:pathLst>
              <a:path w="628" h="420" extrusionOk="0">
                <a:moveTo>
                  <a:pt x="565" y="1"/>
                </a:moveTo>
                <a:lnTo>
                  <a:pt x="0" y="84"/>
                </a:lnTo>
                <a:lnTo>
                  <a:pt x="21" y="419"/>
                </a:lnTo>
                <a:lnTo>
                  <a:pt x="628" y="356"/>
                </a:lnTo>
                <a:lnTo>
                  <a:pt x="565"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34"/>
          <p:cNvSpPr/>
          <p:nvPr/>
        </p:nvSpPr>
        <p:spPr>
          <a:xfrm>
            <a:off x="4044457" y="2629573"/>
            <a:ext cx="12034" cy="8326"/>
          </a:xfrm>
          <a:custGeom>
            <a:avLst/>
            <a:gdLst/>
            <a:ahLst/>
            <a:cxnLst/>
            <a:rect l="l" t="t" r="r" b="b"/>
            <a:pathLst>
              <a:path w="607" h="420" extrusionOk="0">
                <a:moveTo>
                  <a:pt x="42" y="1"/>
                </a:moveTo>
                <a:lnTo>
                  <a:pt x="0" y="356"/>
                </a:lnTo>
                <a:lnTo>
                  <a:pt x="586" y="419"/>
                </a:lnTo>
                <a:lnTo>
                  <a:pt x="607" y="84"/>
                </a:lnTo>
                <a:lnTo>
                  <a:pt x="42"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34"/>
          <p:cNvSpPr/>
          <p:nvPr/>
        </p:nvSpPr>
        <p:spPr>
          <a:xfrm>
            <a:off x="4064778" y="2631655"/>
            <a:ext cx="12470" cy="7890"/>
          </a:xfrm>
          <a:custGeom>
            <a:avLst/>
            <a:gdLst/>
            <a:ahLst/>
            <a:cxnLst/>
            <a:rect l="l" t="t" r="r" b="b"/>
            <a:pathLst>
              <a:path w="629" h="398" extrusionOk="0">
                <a:moveTo>
                  <a:pt x="63" y="0"/>
                </a:moveTo>
                <a:lnTo>
                  <a:pt x="0" y="356"/>
                </a:lnTo>
                <a:lnTo>
                  <a:pt x="607" y="398"/>
                </a:lnTo>
                <a:lnTo>
                  <a:pt x="628" y="63"/>
                </a:lnTo>
                <a:lnTo>
                  <a:pt x="63"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34"/>
          <p:cNvSpPr/>
          <p:nvPr/>
        </p:nvSpPr>
        <p:spPr>
          <a:xfrm>
            <a:off x="4085515" y="2632904"/>
            <a:ext cx="12054" cy="7058"/>
          </a:xfrm>
          <a:custGeom>
            <a:avLst/>
            <a:gdLst/>
            <a:ahLst/>
            <a:cxnLst/>
            <a:rect l="l" t="t" r="r" b="b"/>
            <a:pathLst>
              <a:path w="608" h="356" extrusionOk="0">
                <a:moveTo>
                  <a:pt x="22" y="0"/>
                </a:moveTo>
                <a:lnTo>
                  <a:pt x="1" y="356"/>
                </a:lnTo>
                <a:lnTo>
                  <a:pt x="607" y="356"/>
                </a:lnTo>
                <a:lnTo>
                  <a:pt x="607" y="21"/>
                </a:lnTo>
                <a:lnTo>
                  <a:pt x="22"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34"/>
          <p:cNvSpPr/>
          <p:nvPr/>
        </p:nvSpPr>
        <p:spPr>
          <a:xfrm>
            <a:off x="3983059" y="2617143"/>
            <a:ext cx="12470" cy="9972"/>
          </a:xfrm>
          <a:custGeom>
            <a:avLst/>
            <a:gdLst/>
            <a:ahLst/>
            <a:cxnLst/>
            <a:rect l="l" t="t" r="r" b="b"/>
            <a:pathLst>
              <a:path w="629" h="503" extrusionOk="0">
                <a:moveTo>
                  <a:pt x="105" y="0"/>
                </a:moveTo>
                <a:lnTo>
                  <a:pt x="0" y="356"/>
                </a:lnTo>
                <a:cubicBezTo>
                  <a:pt x="0" y="356"/>
                  <a:pt x="126" y="398"/>
                  <a:pt x="272" y="418"/>
                </a:cubicBezTo>
                <a:cubicBezTo>
                  <a:pt x="356" y="460"/>
                  <a:pt x="419" y="481"/>
                  <a:pt x="461" y="481"/>
                </a:cubicBezTo>
                <a:cubicBezTo>
                  <a:pt x="524" y="481"/>
                  <a:pt x="545" y="502"/>
                  <a:pt x="545" y="502"/>
                </a:cubicBezTo>
                <a:lnTo>
                  <a:pt x="628" y="167"/>
                </a:lnTo>
                <a:cubicBezTo>
                  <a:pt x="628" y="167"/>
                  <a:pt x="586" y="167"/>
                  <a:pt x="545" y="146"/>
                </a:cubicBezTo>
                <a:lnTo>
                  <a:pt x="377" y="84"/>
                </a:lnTo>
                <a:cubicBezTo>
                  <a:pt x="252" y="63"/>
                  <a:pt x="105" y="0"/>
                  <a:pt x="105"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34"/>
          <p:cNvSpPr/>
          <p:nvPr/>
        </p:nvSpPr>
        <p:spPr>
          <a:xfrm>
            <a:off x="4003379" y="2622535"/>
            <a:ext cx="13303" cy="9139"/>
          </a:xfrm>
          <a:custGeom>
            <a:avLst/>
            <a:gdLst/>
            <a:ahLst/>
            <a:cxnLst/>
            <a:rect l="l" t="t" r="r" b="b"/>
            <a:pathLst>
              <a:path w="671" h="461" extrusionOk="0">
                <a:moveTo>
                  <a:pt x="84" y="0"/>
                </a:moveTo>
                <a:lnTo>
                  <a:pt x="1" y="335"/>
                </a:lnTo>
                <a:cubicBezTo>
                  <a:pt x="1" y="335"/>
                  <a:pt x="147" y="356"/>
                  <a:pt x="294" y="418"/>
                </a:cubicBezTo>
                <a:cubicBezTo>
                  <a:pt x="440" y="439"/>
                  <a:pt x="587" y="460"/>
                  <a:pt x="587" y="460"/>
                </a:cubicBezTo>
                <a:lnTo>
                  <a:pt x="670" y="126"/>
                </a:lnTo>
                <a:cubicBezTo>
                  <a:pt x="670" y="126"/>
                  <a:pt x="545" y="105"/>
                  <a:pt x="377" y="84"/>
                </a:cubicBezTo>
                <a:cubicBezTo>
                  <a:pt x="210" y="21"/>
                  <a:pt x="84" y="0"/>
                  <a:pt x="84"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34"/>
          <p:cNvSpPr/>
          <p:nvPr/>
        </p:nvSpPr>
        <p:spPr>
          <a:xfrm>
            <a:off x="4023720" y="2626679"/>
            <a:ext cx="12450" cy="8723"/>
          </a:xfrm>
          <a:custGeom>
            <a:avLst/>
            <a:gdLst/>
            <a:ahLst/>
            <a:cxnLst/>
            <a:rect l="l" t="t" r="r" b="b"/>
            <a:pathLst>
              <a:path w="628" h="440" extrusionOk="0">
                <a:moveTo>
                  <a:pt x="63" y="0"/>
                </a:moveTo>
                <a:lnTo>
                  <a:pt x="0" y="335"/>
                </a:lnTo>
                <a:lnTo>
                  <a:pt x="586" y="440"/>
                </a:lnTo>
                <a:lnTo>
                  <a:pt x="628" y="105"/>
                </a:lnTo>
                <a:lnTo>
                  <a:pt x="63"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34"/>
          <p:cNvSpPr/>
          <p:nvPr/>
        </p:nvSpPr>
        <p:spPr>
          <a:xfrm>
            <a:off x="3924574" y="2595969"/>
            <a:ext cx="13283" cy="10805"/>
          </a:xfrm>
          <a:custGeom>
            <a:avLst/>
            <a:gdLst/>
            <a:ahLst/>
            <a:cxnLst/>
            <a:rect l="l" t="t" r="r" b="b"/>
            <a:pathLst>
              <a:path w="670" h="545" extrusionOk="0">
                <a:moveTo>
                  <a:pt x="147" y="1"/>
                </a:moveTo>
                <a:lnTo>
                  <a:pt x="0" y="315"/>
                </a:lnTo>
                <a:cubicBezTo>
                  <a:pt x="0" y="315"/>
                  <a:pt x="147" y="357"/>
                  <a:pt x="272" y="440"/>
                </a:cubicBezTo>
                <a:cubicBezTo>
                  <a:pt x="356" y="482"/>
                  <a:pt x="398" y="503"/>
                  <a:pt x="461" y="524"/>
                </a:cubicBezTo>
                <a:cubicBezTo>
                  <a:pt x="502" y="545"/>
                  <a:pt x="523" y="545"/>
                  <a:pt x="523" y="545"/>
                </a:cubicBezTo>
                <a:lnTo>
                  <a:pt x="670" y="231"/>
                </a:lnTo>
                <a:cubicBezTo>
                  <a:pt x="670" y="231"/>
                  <a:pt x="628" y="210"/>
                  <a:pt x="586" y="210"/>
                </a:cubicBezTo>
                <a:cubicBezTo>
                  <a:pt x="523" y="210"/>
                  <a:pt x="482" y="189"/>
                  <a:pt x="398" y="126"/>
                </a:cubicBezTo>
                <a:cubicBezTo>
                  <a:pt x="272" y="85"/>
                  <a:pt x="147" y="1"/>
                  <a:pt x="147"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34"/>
          <p:cNvSpPr/>
          <p:nvPr/>
        </p:nvSpPr>
        <p:spPr>
          <a:xfrm>
            <a:off x="3944062" y="2604276"/>
            <a:ext cx="12886" cy="10388"/>
          </a:xfrm>
          <a:custGeom>
            <a:avLst/>
            <a:gdLst/>
            <a:ahLst/>
            <a:cxnLst/>
            <a:rect l="l" t="t" r="r" b="b"/>
            <a:pathLst>
              <a:path w="650" h="524" extrusionOk="0">
                <a:moveTo>
                  <a:pt x="126" y="0"/>
                </a:moveTo>
                <a:lnTo>
                  <a:pt x="1" y="314"/>
                </a:lnTo>
                <a:lnTo>
                  <a:pt x="252" y="419"/>
                </a:lnTo>
                <a:lnTo>
                  <a:pt x="524" y="523"/>
                </a:lnTo>
                <a:lnTo>
                  <a:pt x="649" y="189"/>
                </a:lnTo>
                <a:lnTo>
                  <a:pt x="398" y="84"/>
                </a:lnTo>
                <a:cubicBezTo>
                  <a:pt x="252" y="63"/>
                  <a:pt x="126" y="0"/>
                  <a:pt x="126"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34"/>
          <p:cNvSpPr/>
          <p:nvPr/>
        </p:nvSpPr>
        <p:spPr>
          <a:xfrm>
            <a:off x="3963570" y="2610918"/>
            <a:ext cx="13699" cy="10388"/>
          </a:xfrm>
          <a:custGeom>
            <a:avLst/>
            <a:gdLst/>
            <a:ahLst/>
            <a:cxnLst/>
            <a:rect l="l" t="t" r="r" b="b"/>
            <a:pathLst>
              <a:path w="691" h="524" extrusionOk="0">
                <a:moveTo>
                  <a:pt x="105" y="0"/>
                </a:moveTo>
                <a:lnTo>
                  <a:pt x="0" y="356"/>
                </a:lnTo>
                <a:cubicBezTo>
                  <a:pt x="0" y="356"/>
                  <a:pt x="147" y="398"/>
                  <a:pt x="293" y="460"/>
                </a:cubicBezTo>
                <a:cubicBezTo>
                  <a:pt x="419" y="502"/>
                  <a:pt x="586" y="523"/>
                  <a:pt x="586" y="523"/>
                </a:cubicBezTo>
                <a:lnTo>
                  <a:pt x="691" y="188"/>
                </a:lnTo>
                <a:cubicBezTo>
                  <a:pt x="691" y="188"/>
                  <a:pt x="565" y="168"/>
                  <a:pt x="419" y="105"/>
                </a:cubicBezTo>
                <a:cubicBezTo>
                  <a:pt x="251" y="63"/>
                  <a:pt x="105" y="0"/>
                  <a:pt x="105"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34"/>
          <p:cNvSpPr/>
          <p:nvPr/>
        </p:nvSpPr>
        <p:spPr>
          <a:xfrm>
            <a:off x="3869817" y="2567362"/>
            <a:ext cx="13283" cy="12034"/>
          </a:xfrm>
          <a:custGeom>
            <a:avLst/>
            <a:gdLst/>
            <a:ahLst/>
            <a:cxnLst/>
            <a:rect l="l" t="t" r="r" b="b"/>
            <a:pathLst>
              <a:path w="670" h="607" extrusionOk="0">
                <a:moveTo>
                  <a:pt x="189" y="0"/>
                </a:moveTo>
                <a:lnTo>
                  <a:pt x="0" y="293"/>
                </a:lnTo>
                <a:cubicBezTo>
                  <a:pt x="0" y="293"/>
                  <a:pt x="126" y="377"/>
                  <a:pt x="231" y="460"/>
                </a:cubicBezTo>
                <a:lnTo>
                  <a:pt x="503" y="607"/>
                </a:lnTo>
                <a:lnTo>
                  <a:pt x="670" y="314"/>
                </a:lnTo>
                <a:cubicBezTo>
                  <a:pt x="670" y="314"/>
                  <a:pt x="544" y="251"/>
                  <a:pt x="440" y="168"/>
                </a:cubicBezTo>
                <a:lnTo>
                  <a:pt x="189"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34"/>
          <p:cNvSpPr/>
          <p:nvPr/>
        </p:nvSpPr>
        <p:spPr>
          <a:xfrm>
            <a:off x="3887660" y="2578563"/>
            <a:ext cx="13283" cy="11617"/>
          </a:xfrm>
          <a:custGeom>
            <a:avLst/>
            <a:gdLst/>
            <a:ahLst/>
            <a:cxnLst/>
            <a:rect l="l" t="t" r="r" b="b"/>
            <a:pathLst>
              <a:path w="670" h="586" extrusionOk="0">
                <a:moveTo>
                  <a:pt x="167" y="0"/>
                </a:moveTo>
                <a:lnTo>
                  <a:pt x="0" y="314"/>
                </a:lnTo>
                <a:lnTo>
                  <a:pt x="251" y="460"/>
                </a:lnTo>
                <a:cubicBezTo>
                  <a:pt x="377" y="544"/>
                  <a:pt x="523" y="586"/>
                  <a:pt x="523" y="586"/>
                </a:cubicBezTo>
                <a:lnTo>
                  <a:pt x="670" y="272"/>
                </a:lnTo>
                <a:cubicBezTo>
                  <a:pt x="670" y="272"/>
                  <a:pt x="544" y="230"/>
                  <a:pt x="419" y="147"/>
                </a:cubicBezTo>
                <a:cubicBezTo>
                  <a:pt x="293" y="42"/>
                  <a:pt x="167" y="0"/>
                  <a:pt x="167"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34"/>
          <p:cNvSpPr/>
          <p:nvPr/>
        </p:nvSpPr>
        <p:spPr>
          <a:xfrm>
            <a:off x="3905899" y="2587682"/>
            <a:ext cx="13719" cy="11637"/>
          </a:xfrm>
          <a:custGeom>
            <a:avLst/>
            <a:gdLst/>
            <a:ahLst/>
            <a:cxnLst/>
            <a:rect l="l" t="t" r="r" b="b"/>
            <a:pathLst>
              <a:path w="692" h="587" extrusionOk="0">
                <a:moveTo>
                  <a:pt x="168" y="0"/>
                </a:moveTo>
                <a:lnTo>
                  <a:pt x="1" y="314"/>
                </a:lnTo>
                <a:cubicBezTo>
                  <a:pt x="1" y="314"/>
                  <a:pt x="147" y="398"/>
                  <a:pt x="273" y="440"/>
                </a:cubicBezTo>
                <a:cubicBezTo>
                  <a:pt x="398" y="524"/>
                  <a:pt x="524" y="586"/>
                  <a:pt x="524" y="586"/>
                </a:cubicBezTo>
                <a:lnTo>
                  <a:pt x="691" y="272"/>
                </a:lnTo>
                <a:cubicBezTo>
                  <a:pt x="691" y="272"/>
                  <a:pt x="566" y="210"/>
                  <a:pt x="419" y="126"/>
                </a:cubicBezTo>
                <a:cubicBezTo>
                  <a:pt x="294" y="63"/>
                  <a:pt x="168" y="0"/>
                  <a:pt x="168"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34"/>
          <p:cNvSpPr/>
          <p:nvPr/>
        </p:nvSpPr>
        <p:spPr>
          <a:xfrm>
            <a:off x="3819620" y="2531260"/>
            <a:ext cx="12886" cy="12470"/>
          </a:xfrm>
          <a:custGeom>
            <a:avLst/>
            <a:gdLst/>
            <a:ahLst/>
            <a:cxnLst/>
            <a:rect l="l" t="t" r="r" b="b"/>
            <a:pathLst>
              <a:path w="650" h="629" extrusionOk="0">
                <a:moveTo>
                  <a:pt x="231" y="1"/>
                </a:moveTo>
                <a:lnTo>
                  <a:pt x="1" y="252"/>
                </a:lnTo>
                <a:cubicBezTo>
                  <a:pt x="1" y="252"/>
                  <a:pt x="105" y="357"/>
                  <a:pt x="210" y="440"/>
                </a:cubicBezTo>
                <a:cubicBezTo>
                  <a:pt x="314" y="524"/>
                  <a:pt x="440" y="629"/>
                  <a:pt x="440" y="629"/>
                </a:cubicBezTo>
                <a:lnTo>
                  <a:pt x="649" y="357"/>
                </a:lnTo>
                <a:cubicBezTo>
                  <a:pt x="649" y="357"/>
                  <a:pt x="545" y="273"/>
                  <a:pt x="419" y="168"/>
                </a:cubicBezTo>
                <a:lnTo>
                  <a:pt x="231"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34"/>
          <p:cNvSpPr/>
          <p:nvPr/>
        </p:nvSpPr>
        <p:spPr>
          <a:xfrm>
            <a:off x="3835797" y="2544126"/>
            <a:ext cx="13303" cy="12886"/>
          </a:xfrm>
          <a:custGeom>
            <a:avLst/>
            <a:gdLst/>
            <a:ahLst/>
            <a:cxnLst/>
            <a:rect l="l" t="t" r="r" b="b"/>
            <a:pathLst>
              <a:path w="671" h="650" extrusionOk="0">
                <a:moveTo>
                  <a:pt x="210" y="0"/>
                </a:moveTo>
                <a:lnTo>
                  <a:pt x="1" y="293"/>
                </a:lnTo>
                <a:cubicBezTo>
                  <a:pt x="1" y="293"/>
                  <a:pt x="84" y="377"/>
                  <a:pt x="231" y="482"/>
                </a:cubicBezTo>
                <a:cubicBezTo>
                  <a:pt x="356" y="544"/>
                  <a:pt x="461" y="649"/>
                  <a:pt x="461" y="649"/>
                </a:cubicBezTo>
                <a:lnTo>
                  <a:pt x="670" y="356"/>
                </a:lnTo>
                <a:cubicBezTo>
                  <a:pt x="670" y="356"/>
                  <a:pt x="566" y="293"/>
                  <a:pt x="440" y="210"/>
                </a:cubicBezTo>
                <a:cubicBezTo>
                  <a:pt x="335" y="105"/>
                  <a:pt x="210" y="0"/>
                  <a:pt x="210"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34"/>
          <p:cNvSpPr/>
          <p:nvPr/>
        </p:nvSpPr>
        <p:spPr>
          <a:xfrm>
            <a:off x="3851974" y="2556160"/>
            <a:ext cx="13303" cy="12054"/>
          </a:xfrm>
          <a:custGeom>
            <a:avLst/>
            <a:gdLst/>
            <a:ahLst/>
            <a:cxnLst/>
            <a:rect l="l" t="t" r="r" b="b"/>
            <a:pathLst>
              <a:path w="671" h="608" extrusionOk="0">
                <a:moveTo>
                  <a:pt x="231" y="0"/>
                </a:moveTo>
                <a:lnTo>
                  <a:pt x="1" y="293"/>
                </a:lnTo>
                <a:cubicBezTo>
                  <a:pt x="1" y="293"/>
                  <a:pt x="147" y="356"/>
                  <a:pt x="252" y="440"/>
                </a:cubicBezTo>
                <a:cubicBezTo>
                  <a:pt x="377" y="523"/>
                  <a:pt x="482" y="607"/>
                  <a:pt x="482" y="607"/>
                </a:cubicBezTo>
                <a:lnTo>
                  <a:pt x="670" y="314"/>
                </a:lnTo>
                <a:cubicBezTo>
                  <a:pt x="670" y="314"/>
                  <a:pt x="524" y="230"/>
                  <a:pt x="419" y="147"/>
                </a:cubicBezTo>
                <a:cubicBezTo>
                  <a:pt x="356" y="105"/>
                  <a:pt x="231" y="0"/>
                  <a:pt x="231"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34"/>
          <p:cNvSpPr/>
          <p:nvPr/>
        </p:nvSpPr>
        <p:spPr>
          <a:xfrm>
            <a:off x="3774815" y="2488537"/>
            <a:ext cx="13303" cy="13303"/>
          </a:xfrm>
          <a:custGeom>
            <a:avLst/>
            <a:gdLst/>
            <a:ahLst/>
            <a:cxnLst/>
            <a:rect l="l" t="t" r="r" b="b"/>
            <a:pathLst>
              <a:path w="671" h="671" extrusionOk="0">
                <a:moveTo>
                  <a:pt x="273" y="1"/>
                </a:moveTo>
                <a:lnTo>
                  <a:pt x="1" y="231"/>
                </a:lnTo>
                <a:cubicBezTo>
                  <a:pt x="1" y="231"/>
                  <a:pt x="105" y="335"/>
                  <a:pt x="189" y="440"/>
                </a:cubicBezTo>
                <a:lnTo>
                  <a:pt x="398" y="670"/>
                </a:lnTo>
                <a:lnTo>
                  <a:pt x="670" y="419"/>
                </a:lnTo>
                <a:lnTo>
                  <a:pt x="461" y="210"/>
                </a:lnTo>
                <a:cubicBezTo>
                  <a:pt x="377" y="105"/>
                  <a:pt x="273" y="1"/>
                  <a:pt x="273"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34"/>
          <p:cNvSpPr/>
          <p:nvPr/>
        </p:nvSpPr>
        <p:spPr>
          <a:xfrm>
            <a:off x="3788930" y="2503881"/>
            <a:ext cx="12866" cy="12886"/>
          </a:xfrm>
          <a:custGeom>
            <a:avLst/>
            <a:gdLst/>
            <a:ahLst/>
            <a:cxnLst/>
            <a:rect l="l" t="t" r="r" b="b"/>
            <a:pathLst>
              <a:path w="649" h="650" extrusionOk="0">
                <a:moveTo>
                  <a:pt x="272" y="1"/>
                </a:moveTo>
                <a:lnTo>
                  <a:pt x="0" y="231"/>
                </a:lnTo>
                <a:lnTo>
                  <a:pt x="209" y="440"/>
                </a:lnTo>
                <a:lnTo>
                  <a:pt x="419" y="649"/>
                </a:lnTo>
                <a:lnTo>
                  <a:pt x="649" y="377"/>
                </a:lnTo>
                <a:lnTo>
                  <a:pt x="440" y="168"/>
                </a:lnTo>
                <a:lnTo>
                  <a:pt x="272"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34"/>
          <p:cNvSpPr/>
          <p:nvPr/>
        </p:nvSpPr>
        <p:spPr>
          <a:xfrm>
            <a:off x="3803859" y="2517580"/>
            <a:ext cx="13303" cy="13283"/>
          </a:xfrm>
          <a:custGeom>
            <a:avLst/>
            <a:gdLst/>
            <a:ahLst/>
            <a:cxnLst/>
            <a:rect l="l" t="t" r="r" b="b"/>
            <a:pathLst>
              <a:path w="671" h="670" extrusionOk="0">
                <a:moveTo>
                  <a:pt x="252" y="0"/>
                </a:moveTo>
                <a:lnTo>
                  <a:pt x="0" y="272"/>
                </a:lnTo>
                <a:lnTo>
                  <a:pt x="210" y="482"/>
                </a:lnTo>
                <a:cubicBezTo>
                  <a:pt x="314" y="586"/>
                  <a:pt x="419" y="670"/>
                  <a:pt x="419" y="670"/>
                </a:cubicBezTo>
                <a:lnTo>
                  <a:pt x="670" y="398"/>
                </a:lnTo>
                <a:cubicBezTo>
                  <a:pt x="670" y="398"/>
                  <a:pt x="565" y="293"/>
                  <a:pt x="461" y="210"/>
                </a:cubicBezTo>
                <a:lnTo>
                  <a:pt x="252"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34"/>
          <p:cNvSpPr/>
          <p:nvPr/>
        </p:nvSpPr>
        <p:spPr>
          <a:xfrm>
            <a:off x="3737068" y="2440004"/>
            <a:ext cx="12173" cy="12886"/>
          </a:xfrm>
          <a:custGeom>
            <a:avLst/>
            <a:gdLst/>
            <a:ahLst/>
            <a:cxnLst/>
            <a:rect l="l" t="t" r="r" b="b"/>
            <a:pathLst>
              <a:path w="614" h="650" extrusionOk="0">
                <a:moveTo>
                  <a:pt x="294" y="1"/>
                </a:moveTo>
                <a:lnTo>
                  <a:pt x="1" y="189"/>
                </a:lnTo>
                <a:cubicBezTo>
                  <a:pt x="1" y="189"/>
                  <a:pt x="84" y="314"/>
                  <a:pt x="147" y="419"/>
                </a:cubicBezTo>
                <a:cubicBezTo>
                  <a:pt x="231" y="545"/>
                  <a:pt x="315" y="649"/>
                  <a:pt x="315" y="649"/>
                </a:cubicBezTo>
                <a:lnTo>
                  <a:pt x="608" y="440"/>
                </a:lnTo>
                <a:cubicBezTo>
                  <a:pt x="609" y="442"/>
                  <a:pt x="610" y="443"/>
                  <a:pt x="611" y="443"/>
                </a:cubicBezTo>
                <a:cubicBezTo>
                  <a:pt x="614" y="443"/>
                  <a:pt x="536" y="345"/>
                  <a:pt x="440" y="231"/>
                </a:cubicBezTo>
                <a:cubicBezTo>
                  <a:pt x="356" y="105"/>
                  <a:pt x="294" y="1"/>
                  <a:pt x="294"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34"/>
          <p:cNvSpPr/>
          <p:nvPr/>
        </p:nvSpPr>
        <p:spPr>
          <a:xfrm>
            <a:off x="3749101" y="2456598"/>
            <a:ext cx="12886" cy="13303"/>
          </a:xfrm>
          <a:custGeom>
            <a:avLst/>
            <a:gdLst/>
            <a:ahLst/>
            <a:cxnLst/>
            <a:rect l="l" t="t" r="r" b="b"/>
            <a:pathLst>
              <a:path w="650" h="671" extrusionOk="0">
                <a:moveTo>
                  <a:pt x="294" y="1"/>
                </a:moveTo>
                <a:lnTo>
                  <a:pt x="1" y="210"/>
                </a:lnTo>
                <a:cubicBezTo>
                  <a:pt x="1" y="210"/>
                  <a:pt x="84" y="335"/>
                  <a:pt x="189" y="440"/>
                </a:cubicBezTo>
                <a:cubicBezTo>
                  <a:pt x="252" y="545"/>
                  <a:pt x="356" y="670"/>
                  <a:pt x="356" y="670"/>
                </a:cubicBezTo>
                <a:lnTo>
                  <a:pt x="649" y="461"/>
                </a:lnTo>
                <a:cubicBezTo>
                  <a:pt x="649" y="461"/>
                  <a:pt x="566" y="356"/>
                  <a:pt x="461" y="231"/>
                </a:cubicBezTo>
                <a:cubicBezTo>
                  <a:pt x="356" y="126"/>
                  <a:pt x="294" y="1"/>
                  <a:pt x="294"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34"/>
          <p:cNvSpPr/>
          <p:nvPr/>
        </p:nvSpPr>
        <p:spPr>
          <a:xfrm>
            <a:off x="3761968" y="2472775"/>
            <a:ext cx="12450" cy="12886"/>
          </a:xfrm>
          <a:custGeom>
            <a:avLst/>
            <a:gdLst/>
            <a:ahLst/>
            <a:cxnLst/>
            <a:rect l="l" t="t" r="r" b="b"/>
            <a:pathLst>
              <a:path w="628" h="650" extrusionOk="0">
                <a:moveTo>
                  <a:pt x="272" y="1"/>
                </a:moveTo>
                <a:lnTo>
                  <a:pt x="0" y="210"/>
                </a:lnTo>
                <a:cubicBezTo>
                  <a:pt x="0" y="210"/>
                  <a:pt x="84" y="314"/>
                  <a:pt x="189" y="440"/>
                </a:cubicBezTo>
                <a:cubicBezTo>
                  <a:pt x="293" y="545"/>
                  <a:pt x="356" y="649"/>
                  <a:pt x="356" y="649"/>
                </a:cubicBezTo>
                <a:lnTo>
                  <a:pt x="628" y="419"/>
                </a:lnTo>
                <a:cubicBezTo>
                  <a:pt x="628" y="419"/>
                  <a:pt x="523" y="314"/>
                  <a:pt x="440" y="210"/>
                </a:cubicBezTo>
                <a:cubicBezTo>
                  <a:pt x="335" y="126"/>
                  <a:pt x="272" y="1"/>
                  <a:pt x="272"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34"/>
          <p:cNvSpPr/>
          <p:nvPr/>
        </p:nvSpPr>
        <p:spPr>
          <a:xfrm>
            <a:off x="3706378" y="2386496"/>
            <a:ext cx="11637" cy="13699"/>
          </a:xfrm>
          <a:custGeom>
            <a:avLst/>
            <a:gdLst/>
            <a:ahLst/>
            <a:cxnLst/>
            <a:rect l="l" t="t" r="r" b="b"/>
            <a:pathLst>
              <a:path w="587" h="691" extrusionOk="0">
                <a:moveTo>
                  <a:pt x="314" y="0"/>
                </a:moveTo>
                <a:lnTo>
                  <a:pt x="0" y="168"/>
                </a:lnTo>
                <a:cubicBezTo>
                  <a:pt x="0" y="168"/>
                  <a:pt x="63" y="293"/>
                  <a:pt x="147" y="419"/>
                </a:cubicBezTo>
                <a:cubicBezTo>
                  <a:pt x="210" y="544"/>
                  <a:pt x="272" y="691"/>
                  <a:pt x="272" y="691"/>
                </a:cubicBezTo>
                <a:lnTo>
                  <a:pt x="586" y="524"/>
                </a:lnTo>
                <a:cubicBezTo>
                  <a:pt x="586" y="524"/>
                  <a:pt x="524" y="398"/>
                  <a:pt x="461" y="272"/>
                </a:cubicBezTo>
                <a:cubicBezTo>
                  <a:pt x="377" y="126"/>
                  <a:pt x="314" y="0"/>
                  <a:pt x="314"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34"/>
          <p:cNvSpPr/>
          <p:nvPr/>
        </p:nvSpPr>
        <p:spPr>
          <a:xfrm>
            <a:off x="3715914" y="2404755"/>
            <a:ext cx="12054" cy="13283"/>
          </a:xfrm>
          <a:custGeom>
            <a:avLst/>
            <a:gdLst/>
            <a:ahLst/>
            <a:cxnLst/>
            <a:rect l="l" t="t" r="r" b="b"/>
            <a:pathLst>
              <a:path w="608" h="670" extrusionOk="0">
                <a:moveTo>
                  <a:pt x="315" y="0"/>
                </a:moveTo>
                <a:lnTo>
                  <a:pt x="1" y="147"/>
                </a:lnTo>
                <a:cubicBezTo>
                  <a:pt x="1" y="147"/>
                  <a:pt x="43" y="293"/>
                  <a:pt x="126" y="419"/>
                </a:cubicBezTo>
                <a:lnTo>
                  <a:pt x="294" y="670"/>
                </a:lnTo>
                <a:lnTo>
                  <a:pt x="607" y="502"/>
                </a:lnTo>
                <a:cubicBezTo>
                  <a:pt x="587" y="481"/>
                  <a:pt x="524" y="398"/>
                  <a:pt x="440" y="251"/>
                </a:cubicBezTo>
                <a:cubicBezTo>
                  <a:pt x="356" y="126"/>
                  <a:pt x="315" y="0"/>
                  <a:pt x="315"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34"/>
          <p:cNvSpPr/>
          <p:nvPr/>
        </p:nvSpPr>
        <p:spPr>
          <a:xfrm>
            <a:off x="3726283" y="2422994"/>
            <a:ext cx="12054" cy="13303"/>
          </a:xfrm>
          <a:custGeom>
            <a:avLst/>
            <a:gdLst/>
            <a:ahLst/>
            <a:cxnLst/>
            <a:rect l="l" t="t" r="r" b="b"/>
            <a:pathLst>
              <a:path w="608" h="671" extrusionOk="0">
                <a:moveTo>
                  <a:pt x="294" y="1"/>
                </a:moveTo>
                <a:lnTo>
                  <a:pt x="1" y="168"/>
                </a:lnTo>
                <a:lnTo>
                  <a:pt x="147" y="440"/>
                </a:lnTo>
                <a:cubicBezTo>
                  <a:pt x="231" y="566"/>
                  <a:pt x="315" y="670"/>
                  <a:pt x="315" y="670"/>
                </a:cubicBezTo>
                <a:lnTo>
                  <a:pt x="608" y="482"/>
                </a:lnTo>
                <a:cubicBezTo>
                  <a:pt x="587" y="461"/>
                  <a:pt x="524" y="336"/>
                  <a:pt x="440" y="231"/>
                </a:cubicBezTo>
                <a:cubicBezTo>
                  <a:pt x="356" y="84"/>
                  <a:pt x="294" y="1"/>
                  <a:pt x="294"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34"/>
          <p:cNvSpPr/>
          <p:nvPr/>
        </p:nvSpPr>
        <p:spPr>
          <a:xfrm>
            <a:off x="3684392" y="2329657"/>
            <a:ext cx="10388" cy="13303"/>
          </a:xfrm>
          <a:custGeom>
            <a:avLst/>
            <a:gdLst/>
            <a:ahLst/>
            <a:cxnLst/>
            <a:rect l="l" t="t" r="r" b="b"/>
            <a:pathLst>
              <a:path w="524" h="671" extrusionOk="0">
                <a:moveTo>
                  <a:pt x="335" y="1"/>
                </a:moveTo>
                <a:lnTo>
                  <a:pt x="0" y="106"/>
                </a:lnTo>
                <a:cubicBezTo>
                  <a:pt x="0" y="106"/>
                  <a:pt x="21" y="231"/>
                  <a:pt x="63" y="378"/>
                </a:cubicBezTo>
                <a:cubicBezTo>
                  <a:pt x="126" y="524"/>
                  <a:pt x="168" y="671"/>
                  <a:pt x="168" y="671"/>
                </a:cubicBezTo>
                <a:lnTo>
                  <a:pt x="524" y="566"/>
                </a:lnTo>
                <a:cubicBezTo>
                  <a:pt x="524" y="524"/>
                  <a:pt x="461" y="378"/>
                  <a:pt x="419" y="252"/>
                </a:cubicBezTo>
                <a:cubicBezTo>
                  <a:pt x="356" y="126"/>
                  <a:pt x="335" y="1"/>
                  <a:pt x="335"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34"/>
          <p:cNvSpPr/>
          <p:nvPr/>
        </p:nvSpPr>
        <p:spPr>
          <a:xfrm>
            <a:off x="3690617" y="2348749"/>
            <a:ext cx="10805" cy="12886"/>
          </a:xfrm>
          <a:custGeom>
            <a:avLst/>
            <a:gdLst/>
            <a:ahLst/>
            <a:cxnLst/>
            <a:rect l="l" t="t" r="r" b="b"/>
            <a:pathLst>
              <a:path w="545" h="650" extrusionOk="0">
                <a:moveTo>
                  <a:pt x="335" y="0"/>
                </a:moveTo>
                <a:lnTo>
                  <a:pt x="0" y="126"/>
                </a:lnTo>
                <a:lnTo>
                  <a:pt x="84" y="398"/>
                </a:lnTo>
                <a:lnTo>
                  <a:pt x="189" y="649"/>
                </a:lnTo>
                <a:lnTo>
                  <a:pt x="503" y="524"/>
                </a:lnTo>
                <a:cubicBezTo>
                  <a:pt x="544" y="524"/>
                  <a:pt x="482" y="398"/>
                  <a:pt x="440" y="252"/>
                </a:cubicBezTo>
                <a:lnTo>
                  <a:pt x="335"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34"/>
          <p:cNvSpPr/>
          <p:nvPr/>
        </p:nvSpPr>
        <p:spPr>
          <a:xfrm>
            <a:off x="3698488" y="2367821"/>
            <a:ext cx="11221" cy="12886"/>
          </a:xfrm>
          <a:custGeom>
            <a:avLst/>
            <a:gdLst/>
            <a:ahLst/>
            <a:cxnLst/>
            <a:rect l="l" t="t" r="r" b="b"/>
            <a:pathLst>
              <a:path w="566" h="650" extrusionOk="0">
                <a:moveTo>
                  <a:pt x="315" y="1"/>
                </a:moveTo>
                <a:lnTo>
                  <a:pt x="1" y="126"/>
                </a:lnTo>
                <a:cubicBezTo>
                  <a:pt x="1" y="126"/>
                  <a:pt x="43" y="168"/>
                  <a:pt x="43" y="210"/>
                </a:cubicBezTo>
                <a:cubicBezTo>
                  <a:pt x="64" y="273"/>
                  <a:pt x="85" y="336"/>
                  <a:pt x="126" y="398"/>
                </a:cubicBezTo>
                <a:cubicBezTo>
                  <a:pt x="168" y="524"/>
                  <a:pt x="252" y="650"/>
                  <a:pt x="252" y="650"/>
                </a:cubicBezTo>
                <a:lnTo>
                  <a:pt x="566" y="524"/>
                </a:lnTo>
                <a:cubicBezTo>
                  <a:pt x="545" y="524"/>
                  <a:pt x="482" y="398"/>
                  <a:pt x="419" y="273"/>
                </a:cubicBezTo>
                <a:cubicBezTo>
                  <a:pt x="398" y="210"/>
                  <a:pt x="378" y="126"/>
                  <a:pt x="357" y="85"/>
                </a:cubicBezTo>
                <a:cubicBezTo>
                  <a:pt x="315" y="22"/>
                  <a:pt x="315" y="1"/>
                  <a:pt x="315"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34"/>
          <p:cNvSpPr/>
          <p:nvPr/>
        </p:nvSpPr>
        <p:spPr>
          <a:xfrm>
            <a:off x="3670296" y="2269527"/>
            <a:ext cx="9139" cy="12450"/>
          </a:xfrm>
          <a:custGeom>
            <a:avLst/>
            <a:gdLst/>
            <a:ahLst/>
            <a:cxnLst/>
            <a:rect l="l" t="t" r="r" b="b"/>
            <a:pathLst>
              <a:path w="461" h="628" extrusionOk="0">
                <a:moveTo>
                  <a:pt x="356" y="0"/>
                </a:moveTo>
                <a:lnTo>
                  <a:pt x="0" y="42"/>
                </a:lnTo>
                <a:lnTo>
                  <a:pt x="105" y="628"/>
                </a:lnTo>
                <a:lnTo>
                  <a:pt x="460" y="565"/>
                </a:lnTo>
                <a:lnTo>
                  <a:pt x="356" y="0"/>
                </a:lnTo>
                <a:close/>
              </a:path>
            </a:pathLst>
          </a:custGeom>
          <a:solidFill>
            <a:srgbClr val="AADDF6"/>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34"/>
          <p:cNvSpPr/>
          <p:nvPr/>
        </p:nvSpPr>
        <p:spPr>
          <a:xfrm>
            <a:off x="3674440" y="2289432"/>
            <a:ext cx="9139" cy="13283"/>
          </a:xfrm>
          <a:custGeom>
            <a:avLst/>
            <a:gdLst/>
            <a:ahLst/>
            <a:cxnLst/>
            <a:rect l="l" t="t" r="r" b="b"/>
            <a:pathLst>
              <a:path w="461" h="670" extrusionOk="0">
                <a:moveTo>
                  <a:pt x="335" y="0"/>
                </a:moveTo>
                <a:lnTo>
                  <a:pt x="0" y="84"/>
                </a:lnTo>
                <a:cubicBezTo>
                  <a:pt x="0" y="84"/>
                  <a:pt x="21" y="210"/>
                  <a:pt x="42" y="377"/>
                </a:cubicBezTo>
                <a:cubicBezTo>
                  <a:pt x="63" y="503"/>
                  <a:pt x="126" y="670"/>
                  <a:pt x="126" y="670"/>
                </a:cubicBezTo>
                <a:lnTo>
                  <a:pt x="461" y="586"/>
                </a:lnTo>
                <a:cubicBezTo>
                  <a:pt x="440" y="565"/>
                  <a:pt x="419" y="419"/>
                  <a:pt x="398" y="293"/>
                </a:cubicBezTo>
                <a:cubicBezTo>
                  <a:pt x="356" y="168"/>
                  <a:pt x="335" y="0"/>
                  <a:pt x="335" y="0"/>
                </a:cubicBezTo>
                <a:close/>
              </a:path>
            </a:pathLst>
          </a:custGeom>
          <a:solidFill>
            <a:srgbClr val="AADDF6"/>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34"/>
          <p:cNvSpPr/>
          <p:nvPr/>
        </p:nvSpPr>
        <p:spPr>
          <a:xfrm>
            <a:off x="3678583" y="2309753"/>
            <a:ext cx="9972" cy="12470"/>
          </a:xfrm>
          <a:custGeom>
            <a:avLst/>
            <a:gdLst/>
            <a:ahLst/>
            <a:cxnLst/>
            <a:rect l="l" t="t" r="r" b="b"/>
            <a:pathLst>
              <a:path w="503" h="629" extrusionOk="0">
                <a:moveTo>
                  <a:pt x="335" y="1"/>
                </a:moveTo>
                <a:lnTo>
                  <a:pt x="1" y="84"/>
                </a:lnTo>
                <a:cubicBezTo>
                  <a:pt x="1" y="84"/>
                  <a:pt x="1" y="105"/>
                  <a:pt x="21" y="168"/>
                </a:cubicBezTo>
                <a:cubicBezTo>
                  <a:pt x="42" y="210"/>
                  <a:pt x="42" y="294"/>
                  <a:pt x="84" y="335"/>
                </a:cubicBezTo>
                <a:cubicBezTo>
                  <a:pt x="126" y="482"/>
                  <a:pt x="147" y="628"/>
                  <a:pt x="147" y="628"/>
                </a:cubicBezTo>
                <a:lnTo>
                  <a:pt x="503" y="524"/>
                </a:lnTo>
                <a:cubicBezTo>
                  <a:pt x="503" y="524"/>
                  <a:pt x="461" y="398"/>
                  <a:pt x="419" y="273"/>
                </a:cubicBezTo>
                <a:cubicBezTo>
                  <a:pt x="398" y="189"/>
                  <a:pt x="398" y="126"/>
                  <a:pt x="356" y="84"/>
                </a:cubicBezTo>
                <a:cubicBezTo>
                  <a:pt x="356" y="22"/>
                  <a:pt x="335" y="1"/>
                  <a:pt x="335"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34"/>
          <p:cNvSpPr/>
          <p:nvPr/>
        </p:nvSpPr>
        <p:spPr>
          <a:xfrm>
            <a:off x="3665717" y="2208128"/>
            <a:ext cx="7078" cy="12054"/>
          </a:xfrm>
          <a:custGeom>
            <a:avLst/>
            <a:gdLst/>
            <a:ahLst/>
            <a:cxnLst/>
            <a:rect l="l" t="t" r="r" b="b"/>
            <a:pathLst>
              <a:path w="357" h="608" extrusionOk="0">
                <a:moveTo>
                  <a:pt x="1" y="0"/>
                </a:moveTo>
                <a:lnTo>
                  <a:pt x="1" y="607"/>
                </a:lnTo>
                <a:lnTo>
                  <a:pt x="357" y="586"/>
                </a:lnTo>
                <a:lnTo>
                  <a:pt x="336" y="0"/>
                </a:lnTo>
                <a:close/>
              </a:path>
            </a:pathLst>
          </a:custGeom>
          <a:solidFill>
            <a:srgbClr val="AADDF6"/>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34"/>
          <p:cNvSpPr/>
          <p:nvPr/>
        </p:nvSpPr>
        <p:spPr>
          <a:xfrm>
            <a:off x="3666133" y="2228866"/>
            <a:ext cx="7910" cy="12054"/>
          </a:xfrm>
          <a:custGeom>
            <a:avLst/>
            <a:gdLst/>
            <a:ahLst/>
            <a:cxnLst/>
            <a:rect l="l" t="t" r="r" b="b"/>
            <a:pathLst>
              <a:path w="399" h="608" extrusionOk="0">
                <a:moveTo>
                  <a:pt x="1" y="1"/>
                </a:moveTo>
                <a:lnTo>
                  <a:pt x="43" y="607"/>
                </a:lnTo>
                <a:lnTo>
                  <a:pt x="398" y="586"/>
                </a:lnTo>
                <a:lnTo>
                  <a:pt x="357" y="1"/>
                </a:lnTo>
                <a:close/>
              </a:path>
            </a:pathLst>
          </a:custGeom>
          <a:solidFill>
            <a:srgbClr val="AADDF6"/>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34"/>
          <p:cNvSpPr/>
          <p:nvPr/>
        </p:nvSpPr>
        <p:spPr>
          <a:xfrm>
            <a:off x="3667798" y="2249186"/>
            <a:ext cx="8326" cy="12054"/>
          </a:xfrm>
          <a:custGeom>
            <a:avLst/>
            <a:gdLst/>
            <a:ahLst/>
            <a:cxnLst/>
            <a:rect l="l" t="t" r="r" b="b"/>
            <a:pathLst>
              <a:path w="420" h="608" extrusionOk="0">
                <a:moveTo>
                  <a:pt x="356" y="1"/>
                </a:moveTo>
                <a:lnTo>
                  <a:pt x="1" y="22"/>
                </a:lnTo>
                <a:lnTo>
                  <a:pt x="63" y="608"/>
                </a:lnTo>
                <a:lnTo>
                  <a:pt x="419" y="566"/>
                </a:lnTo>
                <a:lnTo>
                  <a:pt x="356" y="1"/>
                </a:lnTo>
                <a:close/>
              </a:path>
            </a:pathLst>
          </a:custGeom>
          <a:solidFill>
            <a:srgbClr val="AADDF6"/>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34"/>
          <p:cNvSpPr/>
          <p:nvPr/>
        </p:nvSpPr>
        <p:spPr>
          <a:xfrm>
            <a:off x="3667798" y="1770070"/>
            <a:ext cx="867800" cy="433930"/>
          </a:xfrm>
          <a:custGeom>
            <a:avLst/>
            <a:gdLst/>
            <a:ahLst/>
            <a:cxnLst/>
            <a:rect l="l" t="t" r="r" b="b"/>
            <a:pathLst>
              <a:path w="43773" h="21888" fill="none" extrusionOk="0">
                <a:moveTo>
                  <a:pt x="1" y="21887"/>
                </a:moveTo>
                <a:cubicBezTo>
                  <a:pt x="1" y="9814"/>
                  <a:pt x="9793" y="1"/>
                  <a:pt x="21887" y="1"/>
                </a:cubicBezTo>
                <a:cubicBezTo>
                  <a:pt x="33960" y="1"/>
                  <a:pt x="43773" y="9814"/>
                  <a:pt x="43773" y="21887"/>
                </a:cubicBezTo>
              </a:path>
            </a:pathLst>
          </a:custGeom>
          <a:solidFill>
            <a:srgbClr val="1EFFC1"/>
          </a:solidFill>
          <a:ln w="19050" cap="flat" cmpd="sng">
            <a:solidFill>
              <a:srgbClr val="FFFFFF"/>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34"/>
          <p:cNvSpPr/>
          <p:nvPr/>
        </p:nvSpPr>
        <p:spPr>
          <a:xfrm>
            <a:off x="3647894" y="2192784"/>
            <a:ext cx="42743" cy="42326"/>
          </a:xfrm>
          <a:custGeom>
            <a:avLst/>
            <a:gdLst/>
            <a:ahLst/>
            <a:cxnLst/>
            <a:rect l="l" t="t" r="r" b="b"/>
            <a:pathLst>
              <a:path w="2156" h="2135" extrusionOk="0">
                <a:moveTo>
                  <a:pt x="1067" y="0"/>
                </a:moveTo>
                <a:cubicBezTo>
                  <a:pt x="481" y="0"/>
                  <a:pt x="0" y="460"/>
                  <a:pt x="0" y="1067"/>
                </a:cubicBezTo>
                <a:cubicBezTo>
                  <a:pt x="0" y="1653"/>
                  <a:pt x="481" y="2134"/>
                  <a:pt x="1067" y="2134"/>
                </a:cubicBezTo>
                <a:cubicBezTo>
                  <a:pt x="1674" y="2134"/>
                  <a:pt x="2155" y="1674"/>
                  <a:pt x="2155" y="1067"/>
                </a:cubicBezTo>
                <a:cubicBezTo>
                  <a:pt x="2155" y="481"/>
                  <a:pt x="1653" y="21"/>
                  <a:pt x="1067"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34"/>
          <p:cNvSpPr/>
          <p:nvPr/>
        </p:nvSpPr>
        <p:spPr>
          <a:xfrm>
            <a:off x="4085099" y="2614645"/>
            <a:ext cx="42326" cy="42743"/>
          </a:xfrm>
          <a:custGeom>
            <a:avLst/>
            <a:gdLst/>
            <a:ahLst/>
            <a:cxnLst/>
            <a:rect l="l" t="t" r="r" b="b"/>
            <a:pathLst>
              <a:path w="2135" h="2156" extrusionOk="0">
                <a:moveTo>
                  <a:pt x="1068" y="0"/>
                </a:moveTo>
                <a:cubicBezTo>
                  <a:pt x="461" y="0"/>
                  <a:pt x="1" y="482"/>
                  <a:pt x="1" y="1068"/>
                </a:cubicBezTo>
                <a:cubicBezTo>
                  <a:pt x="1" y="1674"/>
                  <a:pt x="461" y="2156"/>
                  <a:pt x="1068" y="2156"/>
                </a:cubicBezTo>
                <a:cubicBezTo>
                  <a:pt x="1675" y="2156"/>
                  <a:pt x="2135" y="1674"/>
                  <a:pt x="2135" y="1068"/>
                </a:cubicBezTo>
                <a:cubicBezTo>
                  <a:pt x="2135" y="482"/>
                  <a:pt x="1675" y="0"/>
                  <a:pt x="1068"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34"/>
          <p:cNvSpPr/>
          <p:nvPr/>
        </p:nvSpPr>
        <p:spPr>
          <a:xfrm>
            <a:off x="4512371" y="2192784"/>
            <a:ext cx="42326" cy="42326"/>
          </a:xfrm>
          <a:custGeom>
            <a:avLst/>
            <a:gdLst/>
            <a:ahLst/>
            <a:cxnLst/>
            <a:rect l="l" t="t" r="r" b="b"/>
            <a:pathLst>
              <a:path w="2135" h="2135" extrusionOk="0">
                <a:moveTo>
                  <a:pt x="1067" y="0"/>
                </a:moveTo>
                <a:cubicBezTo>
                  <a:pt x="460" y="0"/>
                  <a:pt x="0" y="460"/>
                  <a:pt x="0" y="1067"/>
                </a:cubicBezTo>
                <a:cubicBezTo>
                  <a:pt x="0" y="1653"/>
                  <a:pt x="460" y="2134"/>
                  <a:pt x="1067" y="2134"/>
                </a:cubicBezTo>
                <a:cubicBezTo>
                  <a:pt x="1674" y="2134"/>
                  <a:pt x="2134" y="1674"/>
                  <a:pt x="2134" y="1067"/>
                </a:cubicBezTo>
                <a:cubicBezTo>
                  <a:pt x="2134" y="481"/>
                  <a:pt x="1674" y="21"/>
                  <a:pt x="1067"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34"/>
          <p:cNvSpPr/>
          <p:nvPr/>
        </p:nvSpPr>
        <p:spPr>
          <a:xfrm>
            <a:off x="3741231" y="1848895"/>
            <a:ext cx="730075" cy="730492"/>
          </a:xfrm>
          <a:custGeom>
            <a:avLst/>
            <a:gdLst/>
            <a:ahLst/>
            <a:cxnLst/>
            <a:rect l="l" t="t" r="r" b="b"/>
            <a:pathLst>
              <a:path w="36826" h="36847" fill="none" extrusionOk="0">
                <a:moveTo>
                  <a:pt x="22367" y="2197"/>
                </a:moveTo>
                <a:cubicBezTo>
                  <a:pt x="31323" y="4374"/>
                  <a:pt x="36826" y="13413"/>
                  <a:pt x="34650" y="22368"/>
                </a:cubicBezTo>
                <a:cubicBezTo>
                  <a:pt x="32473" y="31344"/>
                  <a:pt x="23434" y="36847"/>
                  <a:pt x="14458" y="34671"/>
                </a:cubicBezTo>
                <a:cubicBezTo>
                  <a:pt x="5503" y="32495"/>
                  <a:pt x="0" y="23456"/>
                  <a:pt x="2176" y="14480"/>
                </a:cubicBezTo>
                <a:cubicBezTo>
                  <a:pt x="4352" y="5503"/>
                  <a:pt x="13391" y="0"/>
                  <a:pt x="22367" y="2197"/>
                </a:cubicBezTo>
                <a:close/>
              </a:path>
            </a:pathLst>
          </a:custGeom>
          <a:solidFill>
            <a:srgbClr val="1EFFC1"/>
          </a:solidFill>
          <a:ln w="28575" cap="flat" cmpd="sng">
            <a:solidFill>
              <a:srgbClr val="FFFFFF"/>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34"/>
          <p:cNvSpPr/>
          <p:nvPr/>
        </p:nvSpPr>
        <p:spPr>
          <a:xfrm>
            <a:off x="4693638" y="2067648"/>
            <a:ext cx="273367" cy="271047"/>
          </a:xfrm>
          <a:custGeom>
            <a:avLst/>
            <a:gdLst/>
            <a:ahLst/>
            <a:cxnLst/>
            <a:rect l="l" t="t" r="r" b="b"/>
            <a:pathLst>
              <a:path w="13789" h="13672" extrusionOk="0">
                <a:moveTo>
                  <a:pt x="4610" y="613"/>
                </a:moveTo>
                <a:cubicBezTo>
                  <a:pt x="5550" y="613"/>
                  <a:pt x="6492" y="985"/>
                  <a:pt x="7198" y="1734"/>
                </a:cubicBezTo>
                <a:cubicBezTo>
                  <a:pt x="8516" y="3136"/>
                  <a:pt x="8474" y="5396"/>
                  <a:pt x="7030" y="6735"/>
                </a:cubicBezTo>
                <a:cubicBezTo>
                  <a:pt x="6356" y="7369"/>
                  <a:pt x="5483" y="7689"/>
                  <a:pt x="4610" y="7689"/>
                </a:cubicBezTo>
                <a:cubicBezTo>
                  <a:pt x="3667" y="7689"/>
                  <a:pt x="2725" y="7317"/>
                  <a:pt x="2030" y="6568"/>
                </a:cubicBezTo>
                <a:cubicBezTo>
                  <a:pt x="691" y="5166"/>
                  <a:pt x="753" y="2906"/>
                  <a:pt x="2197" y="1567"/>
                </a:cubicBezTo>
                <a:cubicBezTo>
                  <a:pt x="2871" y="933"/>
                  <a:pt x="3739" y="613"/>
                  <a:pt x="4610" y="613"/>
                </a:cubicBezTo>
                <a:close/>
                <a:moveTo>
                  <a:pt x="4605" y="1"/>
                </a:moveTo>
                <a:cubicBezTo>
                  <a:pt x="3589" y="1"/>
                  <a:pt x="2562" y="373"/>
                  <a:pt x="1758" y="1127"/>
                </a:cubicBezTo>
                <a:cubicBezTo>
                  <a:pt x="84" y="2697"/>
                  <a:pt x="0" y="5312"/>
                  <a:pt x="1569" y="6986"/>
                </a:cubicBezTo>
                <a:cubicBezTo>
                  <a:pt x="2389" y="7853"/>
                  <a:pt x="3484" y="8293"/>
                  <a:pt x="4582" y="8293"/>
                </a:cubicBezTo>
                <a:cubicBezTo>
                  <a:pt x="5447" y="8293"/>
                  <a:pt x="6314" y="8020"/>
                  <a:pt x="7051" y="7467"/>
                </a:cubicBezTo>
                <a:lnTo>
                  <a:pt x="8349" y="8827"/>
                </a:lnTo>
                <a:cubicBezTo>
                  <a:pt x="8139" y="9288"/>
                  <a:pt x="8202" y="9832"/>
                  <a:pt x="8579" y="10229"/>
                </a:cubicBezTo>
                <a:lnTo>
                  <a:pt x="11424" y="13263"/>
                </a:lnTo>
                <a:cubicBezTo>
                  <a:pt x="11686" y="13536"/>
                  <a:pt x="12033" y="13672"/>
                  <a:pt x="12373" y="13672"/>
                </a:cubicBezTo>
                <a:cubicBezTo>
                  <a:pt x="12686" y="13672"/>
                  <a:pt x="12993" y="13557"/>
                  <a:pt x="13224" y="13326"/>
                </a:cubicBezTo>
                <a:cubicBezTo>
                  <a:pt x="13747" y="12824"/>
                  <a:pt x="13789" y="12008"/>
                  <a:pt x="13287" y="11506"/>
                </a:cubicBezTo>
                <a:lnTo>
                  <a:pt x="10441" y="8472"/>
                </a:lnTo>
                <a:cubicBezTo>
                  <a:pt x="10180" y="8211"/>
                  <a:pt x="9829" y="8081"/>
                  <a:pt x="9478" y="8081"/>
                </a:cubicBezTo>
                <a:cubicBezTo>
                  <a:pt x="9322" y="8081"/>
                  <a:pt x="9166" y="8106"/>
                  <a:pt x="9018" y="8158"/>
                </a:cubicBezTo>
                <a:lnTo>
                  <a:pt x="7742" y="6798"/>
                </a:lnTo>
                <a:cubicBezTo>
                  <a:pt x="9081" y="5208"/>
                  <a:pt x="9039" y="2822"/>
                  <a:pt x="7574" y="1295"/>
                </a:cubicBezTo>
                <a:cubicBezTo>
                  <a:pt x="6792" y="436"/>
                  <a:pt x="5704" y="1"/>
                  <a:pt x="460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34"/>
          <p:cNvSpPr/>
          <p:nvPr/>
        </p:nvSpPr>
        <p:spPr>
          <a:xfrm>
            <a:off x="4706901" y="2079801"/>
            <a:ext cx="155170" cy="140123"/>
          </a:xfrm>
          <a:custGeom>
            <a:avLst/>
            <a:gdLst/>
            <a:ahLst/>
            <a:cxnLst/>
            <a:rect l="l" t="t" r="r" b="b"/>
            <a:pathLst>
              <a:path w="7827" h="7068" extrusionOk="0">
                <a:moveTo>
                  <a:pt x="3934" y="0"/>
                </a:moveTo>
                <a:cubicBezTo>
                  <a:pt x="3065" y="0"/>
                  <a:pt x="2192" y="320"/>
                  <a:pt x="1507" y="954"/>
                </a:cubicBezTo>
                <a:cubicBezTo>
                  <a:pt x="84" y="2293"/>
                  <a:pt x="1" y="4553"/>
                  <a:pt x="1340" y="5955"/>
                </a:cubicBezTo>
                <a:cubicBezTo>
                  <a:pt x="2037" y="6696"/>
                  <a:pt x="2979" y="7068"/>
                  <a:pt x="3923" y="7068"/>
                </a:cubicBezTo>
                <a:cubicBezTo>
                  <a:pt x="4790" y="7068"/>
                  <a:pt x="5659" y="6753"/>
                  <a:pt x="6340" y="6122"/>
                </a:cubicBezTo>
                <a:cubicBezTo>
                  <a:pt x="7742" y="4783"/>
                  <a:pt x="7826" y="2523"/>
                  <a:pt x="6487" y="1121"/>
                </a:cubicBezTo>
                <a:cubicBezTo>
                  <a:pt x="5803" y="372"/>
                  <a:pt x="4871" y="0"/>
                  <a:pt x="3934" y="0"/>
                </a:cubicBezTo>
                <a:close/>
              </a:path>
            </a:pathLst>
          </a:custGeom>
          <a:solidFill>
            <a:srgbClr val="052643"/>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34"/>
          <p:cNvSpPr/>
          <p:nvPr/>
        </p:nvSpPr>
        <p:spPr>
          <a:xfrm>
            <a:off x="2986268" y="2696781"/>
            <a:ext cx="283735" cy="176720"/>
          </a:xfrm>
          <a:custGeom>
            <a:avLst/>
            <a:gdLst/>
            <a:ahLst/>
            <a:cxnLst/>
            <a:rect l="l" t="t" r="r" b="b"/>
            <a:pathLst>
              <a:path w="14312" h="8914" extrusionOk="0">
                <a:moveTo>
                  <a:pt x="837" y="0"/>
                </a:moveTo>
                <a:cubicBezTo>
                  <a:pt x="377" y="0"/>
                  <a:pt x="0" y="356"/>
                  <a:pt x="0" y="837"/>
                </a:cubicBezTo>
                <a:lnTo>
                  <a:pt x="0" y="8077"/>
                </a:lnTo>
                <a:cubicBezTo>
                  <a:pt x="0" y="8537"/>
                  <a:pt x="377" y="8914"/>
                  <a:pt x="837" y="8914"/>
                </a:cubicBezTo>
                <a:lnTo>
                  <a:pt x="13475" y="8914"/>
                </a:lnTo>
                <a:cubicBezTo>
                  <a:pt x="13935" y="8914"/>
                  <a:pt x="14312" y="8537"/>
                  <a:pt x="14312" y="8077"/>
                </a:cubicBezTo>
                <a:lnTo>
                  <a:pt x="14312" y="837"/>
                </a:lnTo>
                <a:cubicBezTo>
                  <a:pt x="14312" y="356"/>
                  <a:pt x="13935" y="0"/>
                  <a:pt x="13475" y="0"/>
                </a:cubicBezTo>
                <a:close/>
              </a:path>
            </a:pathLst>
          </a:custGeom>
          <a:solidFill>
            <a:srgbClr val="1EFF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34"/>
          <p:cNvSpPr/>
          <p:nvPr/>
        </p:nvSpPr>
        <p:spPr>
          <a:xfrm>
            <a:off x="3010732" y="2720412"/>
            <a:ext cx="85049" cy="32394"/>
          </a:xfrm>
          <a:custGeom>
            <a:avLst/>
            <a:gdLst/>
            <a:ahLst/>
            <a:cxnLst/>
            <a:rect l="l" t="t" r="r" b="b"/>
            <a:pathLst>
              <a:path w="4290" h="1634" extrusionOk="0">
                <a:moveTo>
                  <a:pt x="607" y="1"/>
                </a:moveTo>
                <a:cubicBezTo>
                  <a:pt x="252" y="1"/>
                  <a:pt x="1" y="252"/>
                  <a:pt x="1" y="608"/>
                </a:cubicBezTo>
                <a:lnTo>
                  <a:pt x="1" y="1026"/>
                </a:lnTo>
                <a:cubicBezTo>
                  <a:pt x="1" y="1361"/>
                  <a:pt x="252" y="1633"/>
                  <a:pt x="607" y="1633"/>
                </a:cubicBezTo>
                <a:lnTo>
                  <a:pt x="3683" y="1633"/>
                </a:lnTo>
                <a:cubicBezTo>
                  <a:pt x="3997" y="1633"/>
                  <a:pt x="4290" y="1361"/>
                  <a:pt x="4290" y="1026"/>
                </a:cubicBezTo>
                <a:lnTo>
                  <a:pt x="4290" y="608"/>
                </a:lnTo>
                <a:cubicBezTo>
                  <a:pt x="4290" y="252"/>
                  <a:pt x="4018" y="1"/>
                  <a:pt x="3683"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34"/>
          <p:cNvSpPr/>
          <p:nvPr/>
        </p:nvSpPr>
        <p:spPr>
          <a:xfrm>
            <a:off x="3010732" y="2769361"/>
            <a:ext cx="85049" cy="80093"/>
          </a:xfrm>
          <a:custGeom>
            <a:avLst/>
            <a:gdLst/>
            <a:ahLst/>
            <a:cxnLst/>
            <a:rect l="l" t="t" r="r" b="b"/>
            <a:pathLst>
              <a:path w="4290" h="4040" extrusionOk="0">
                <a:moveTo>
                  <a:pt x="607" y="1"/>
                </a:moveTo>
                <a:cubicBezTo>
                  <a:pt x="252" y="1"/>
                  <a:pt x="1" y="252"/>
                  <a:pt x="1" y="587"/>
                </a:cubicBezTo>
                <a:lnTo>
                  <a:pt x="1" y="3453"/>
                </a:lnTo>
                <a:cubicBezTo>
                  <a:pt x="1" y="3788"/>
                  <a:pt x="252" y="4039"/>
                  <a:pt x="607" y="4039"/>
                </a:cubicBezTo>
                <a:lnTo>
                  <a:pt x="3683" y="4039"/>
                </a:lnTo>
                <a:cubicBezTo>
                  <a:pt x="3997" y="4039"/>
                  <a:pt x="4290" y="3788"/>
                  <a:pt x="4290" y="3453"/>
                </a:cubicBezTo>
                <a:lnTo>
                  <a:pt x="4290" y="587"/>
                </a:lnTo>
                <a:cubicBezTo>
                  <a:pt x="4290" y="252"/>
                  <a:pt x="4018" y="1"/>
                  <a:pt x="3683"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34"/>
          <p:cNvSpPr/>
          <p:nvPr/>
        </p:nvSpPr>
        <p:spPr>
          <a:xfrm>
            <a:off x="3116519" y="2724992"/>
            <a:ext cx="133165" cy="20"/>
          </a:xfrm>
          <a:custGeom>
            <a:avLst/>
            <a:gdLst/>
            <a:ahLst/>
            <a:cxnLst/>
            <a:rect l="l" t="t" r="r" b="b"/>
            <a:pathLst>
              <a:path w="6717" h="1" fill="none" extrusionOk="0">
                <a:moveTo>
                  <a:pt x="0" y="0"/>
                </a:moveTo>
                <a:lnTo>
                  <a:pt x="6717" y="0"/>
                </a:lnTo>
              </a:path>
            </a:pathLst>
          </a:custGeom>
          <a:solidFill>
            <a:srgbClr val="091A51"/>
          </a:solidFill>
          <a:ln w="9525" cap="rnd" cmpd="sng">
            <a:solidFill>
              <a:srgbClr val="091A5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34"/>
          <p:cNvSpPr/>
          <p:nvPr/>
        </p:nvSpPr>
        <p:spPr>
          <a:xfrm>
            <a:off x="3116519" y="2742399"/>
            <a:ext cx="133165" cy="20"/>
          </a:xfrm>
          <a:custGeom>
            <a:avLst/>
            <a:gdLst/>
            <a:ahLst/>
            <a:cxnLst/>
            <a:rect l="l" t="t" r="r" b="b"/>
            <a:pathLst>
              <a:path w="6717" h="1" fill="none" extrusionOk="0">
                <a:moveTo>
                  <a:pt x="0" y="1"/>
                </a:moveTo>
                <a:lnTo>
                  <a:pt x="6717" y="1"/>
                </a:lnTo>
              </a:path>
            </a:pathLst>
          </a:custGeom>
          <a:solidFill>
            <a:srgbClr val="091A51"/>
          </a:solidFill>
          <a:ln w="9525" cap="rnd" cmpd="sng">
            <a:solidFill>
              <a:srgbClr val="091A5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34"/>
          <p:cNvSpPr/>
          <p:nvPr/>
        </p:nvSpPr>
        <p:spPr>
          <a:xfrm>
            <a:off x="3116519" y="2759409"/>
            <a:ext cx="133165" cy="20"/>
          </a:xfrm>
          <a:custGeom>
            <a:avLst/>
            <a:gdLst/>
            <a:ahLst/>
            <a:cxnLst/>
            <a:rect l="l" t="t" r="r" b="b"/>
            <a:pathLst>
              <a:path w="6717" h="1" fill="none" extrusionOk="0">
                <a:moveTo>
                  <a:pt x="0" y="1"/>
                </a:moveTo>
                <a:lnTo>
                  <a:pt x="6717" y="1"/>
                </a:lnTo>
              </a:path>
            </a:pathLst>
          </a:custGeom>
          <a:solidFill>
            <a:srgbClr val="091A51"/>
          </a:solidFill>
          <a:ln w="9525" cap="rnd" cmpd="sng">
            <a:solidFill>
              <a:srgbClr val="091A5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34"/>
          <p:cNvSpPr/>
          <p:nvPr/>
        </p:nvSpPr>
        <p:spPr>
          <a:xfrm>
            <a:off x="3116519" y="2776419"/>
            <a:ext cx="133165" cy="20"/>
          </a:xfrm>
          <a:custGeom>
            <a:avLst/>
            <a:gdLst/>
            <a:ahLst/>
            <a:cxnLst/>
            <a:rect l="l" t="t" r="r" b="b"/>
            <a:pathLst>
              <a:path w="6717" h="1" fill="none" extrusionOk="0">
                <a:moveTo>
                  <a:pt x="0" y="1"/>
                </a:moveTo>
                <a:lnTo>
                  <a:pt x="6717" y="1"/>
                </a:lnTo>
              </a:path>
            </a:pathLst>
          </a:custGeom>
          <a:solidFill>
            <a:srgbClr val="091A51"/>
          </a:solidFill>
          <a:ln w="8900" cap="rnd" cmpd="sng">
            <a:solidFill>
              <a:srgbClr val="091A5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34"/>
          <p:cNvSpPr/>
          <p:nvPr/>
        </p:nvSpPr>
        <p:spPr>
          <a:xfrm>
            <a:off x="3116519" y="2793429"/>
            <a:ext cx="133165" cy="20"/>
          </a:xfrm>
          <a:custGeom>
            <a:avLst/>
            <a:gdLst/>
            <a:ahLst/>
            <a:cxnLst/>
            <a:rect l="l" t="t" r="r" b="b"/>
            <a:pathLst>
              <a:path w="6717" h="1" fill="none" extrusionOk="0">
                <a:moveTo>
                  <a:pt x="0" y="1"/>
                </a:moveTo>
                <a:lnTo>
                  <a:pt x="6717" y="1"/>
                </a:lnTo>
              </a:path>
            </a:pathLst>
          </a:custGeom>
          <a:solidFill>
            <a:srgbClr val="091A51"/>
          </a:solidFill>
          <a:ln w="9525" cap="rnd" cmpd="sng">
            <a:solidFill>
              <a:srgbClr val="091A5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34"/>
          <p:cNvSpPr/>
          <p:nvPr/>
        </p:nvSpPr>
        <p:spPr>
          <a:xfrm>
            <a:off x="3116519" y="2810439"/>
            <a:ext cx="133165" cy="20"/>
          </a:xfrm>
          <a:custGeom>
            <a:avLst/>
            <a:gdLst/>
            <a:ahLst/>
            <a:cxnLst/>
            <a:rect l="l" t="t" r="r" b="b"/>
            <a:pathLst>
              <a:path w="6717" h="1" fill="none" extrusionOk="0">
                <a:moveTo>
                  <a:pt x="0" y="0"/>
                </a:moveTo>
                <a:lnTo>
                  <a:pt x="6717" y="0"/>
                </a:lnTo>
              </a:path>
            </a:pathLst>
          </a:custGeom>
          <a:solidFill>
            <a:srgbClr val="091A51"/>
          </a:solidFill>
          <a:ln w="9525" cap="rnd" cmpd="sng">
            <a:solidFill>
              <a:srgbClr val="091A5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34"/>
          <p:cNvSpPr/>
          <p:nvPr/>
        </p:nvSpPr>
        <p:spPr>
          <a:xfrm>
            <a:off x="3116519" y="2827865"/>
            <a:ext cx="133165" cy="20"/>
          </a:xfrm>
          <a:custGeom>
            <a:avLst/>
            <a:gdLst/>
            <a:ahLst/>
            <a:cxnLst/>
            <a:rect l="l" t="t" r="r" b="b"/>
            <a:pathLst>
              <a:path w="6717" h="1" fill="none" extrusionOk="0">
                <a:moveTo>
                  <a:pt x="0" y="0"/>
                </a:moveTo>
                <a:lnTo>
                  <a:pt x="6717" y="0"/>
                </a:lnTo>
              </a:path>
            </a:pathLst>
          </a:custGeom>
          <a:solidFill>
            <a:srgbClr val="091A51"/>
          </a:solidFill>
          <a:ln w="9525" cap="rnd" cmpd="sng">
            <a:solidFill>
              <a:srgbClr val="091A5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34"/>
          <p:cNvSpPr/>
          <p:nvPr/>
        </p:nvSpPr>
        <p:spPr>
          <a:xfrm>
            <a:off x="3116519" y="2844875"/>
            <a:ext cx="133165" cy="20"/>
          </a:xfrm>
          <a:custGeom>
            <a:avLst/>
            <a:gdLst/>
            <a:ahLst/>
            <a:cxnLst/>
            <a:rect l="l" t="t" r="r" b="b"/>
            <a:pathLst>
              <a:path w="6717" h="1" fill="none" extrusionOk="0">
                <a:moveTo>
                  <a:pt x="0" y="0"/>
                </a:moveTo>
                <a:lnTo>
                  <a:pt x="6717" y="0"/>
                </a:lnTo>
              </a:path>
            </a:pathLst>
          </a:custGeom>
          <a:solidFill>
            <a:srgbClr val="091A51"/>
          </a:solidFill>
          <a:ln w="8900" cap="rnd" cmpd="sng">
            <a:solidFill>
              <a:srgbClr val="091A5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34"/>
          <p:cNvSpPr/>
          <p:nvPr/>
        </p:nvSpPr>
        <p:spPr>
          <a:xfrm>
            <a:off x="3126888" y="2623764"/>
            <a:ext cx="4163" cy="7078"/>
          </a:xfrm>
          <a:custGeom>
            <a:avLst/>
            <a:gdLst/>
            <a:ahLst/>
            <a:cxnLst/>
            <a:rect l="l" t="t" r="r" b="b"/>
            <a:pathLst>
              <a:path w="210" h="357" extrusionOk="0">
                <a:moveTo>
                  <a:pt x="0" y="1"/>
                </a:moveTo>
                <a:lnTo>
                  <a:pt x="209" y="1"/>
                </a:lnTo>
                <a:lnTo>
                  <a:pt x="209" y="356"/>
                </a:lnTo>
                <a:lnTo>
                  <a:pt x="0" y="35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34"/>
          <p:cNvSpPr/>
          <p:nvPr/>
        </p:nvSpPr>
        <p:spPr>
          <a:xfrm>
            <a:off x="3126888" y="2635798"/>
            <a:ext cx="4163" cy="7078"/>
          </a:xfrm>
          <a:custGeom>
            <a:avLst/>
            <a:gdLst/>
            <a:ahLst/>
            <a:cxnLst/>
            <a:rect l="l" t="t" r="r" b="b"/>
            <a:pathLst>
              <a:path w="210" h="357" extrusionOk="0">
                <a:moveTo>
                  <a:pt x="0" y="1"/>
                </a:moveTo>
                <a:lnTo>
                  <a:pt x="209" y="1"/>
                </a:lnTo>
                <a:lnTo>
                  <a:pt x="209" y="356"/>
                </a:lnTo>
                <a:lnTo>
                  <a:pt x="0" y="35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34"/>
          <p:cNvSpPr/>
          <p:nvPr/>
        </p:nvSpPr>
        <p:spPr>
          <a:xfrm>
            <a:off x="3126888" y="2647416"/>
            <a:ext cx="4163" cy="6661"/>
          </a:xfrm>
          <a:custGeom>
            <a:avLst/>
            <a:gdLst/>
            <a:ahLst/>
            <a:cxnLst/>
            <a:rect l="l" t="t" r="r" b="b"/>
            <a:pathLst>
              <a:path w="210" h="336" extrusionOk="0">
                <a:moveTo>
                  <a:pt x="0" y="0"/>
                </a:moveTo>
                <a:lnTo>
                  <a:pt x="209" y="0"/>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34"/>
          <p:cNvSpPr/>
          <p:nvPr/>
        </p:nvSpPr>
        <p:spPr>
          <a:xfrm>
            <a:off x="3126888" y="2589348"/>
            <a:ext cx="4163" cy="6641"/>
          </a:xfrm>
          <a:custGeom>
            <a:avLst/>
            <a:gdLst/>
            <a:ahLst/>
            <a:cxnLst/>
            <a:rect l="l" t="t" r="r" b="b"/>
            <a:pathLst>
              <a:path w="210" h="335" extrusionOk="0">
                <a:moveTo>
                  <a:pt x="0" y="0"/>
                </a:moveTo>
                <a:lnTo>
                  <a:pt x="209" y="0"/>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34"/>
          <p:cNvSpPr/>
          <p:nvPr/>
        </p:nvSpPr>
        <p:spPr>
          <a:xfrm>
            <a:off x="3126888" y="2600549"/>
            <a:ext cx="4163" cy="6641"/>
          </a:xfrm>
          <a:custGeom>
            <a:avLst/>
            <a:gdLst/>
            <a:ahLst/>
            <a:cxnLst/>
            <a:rect l="l" t="t" r="r" b="b"/>
            <a:pathLst>
              <a:path w="210" h="335" extrusionOk="0">
                <a:moveTo>
                  <a:pt x="0" y="0"/>
                </a:moveTo>
                <a:lnTo>
                  <a:pt x="209" y="0"/>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34"/>
          <p:cNvSpPr/>
          <p:nvPr/>
        </p:nvSpPr>
        <p:spPr>
          <a:xfrm>
            <a:off x="3126888" y="2612147"/>
            <a:ext cx="4163" cy="6661"/>
          </a:xfrm>
          <a:custGeom>
            <a:avLst/>
            <a:gdLst/>
            <a:ahLst/>
            <a:cxnLst/>
            <a:rect l="l" t="t" r="r" b="b"/>
            <a:pathLst>
              <a:path w="210" h="336" extrusionOk="0">
                <a:moveTo>
                  <a:pt x="0" y="1"/>
                </a:moveTo>
                <a:lnTo>
                  <a:pt x="209" y="1"/>
                </a:lnTo>
                <a:lnTo>
                  <a:pt x="209" y="336"/>
                </a:lnTo>
                <a:lnTo>
                  <a:pt x="0" y="33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34"/>
          <p:cNvSpPr/>
          <p:nvPr/>
        </p:nvSpPr>
        <p:spPr>
          <a:xfrm>
            <a:off x="3126888" y="2554079"/>
            <a:ext cx="4163" cy="6661"/>
          </a:xfrm>
          <a:custGeom>
            <a:avLst/>
            <a:gdLst/>
            <a:ahLst/>
            <a:cxnLst/>
            <a:rect l="l" t="t" r="r" b="b"/>
            <a:pathLst>
              <a:path w="210" h="336" extrusionOk="0">
                <a:moveTo>
                  <a:pt x="0" y="1"/>
                </a:moveTo>
                <a:lnTo>
                  <a:pt x="209" y="1"/>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34"/>
          <p:cNvSpPr/>
          <p:nvPr/>
        </p:nvSpPr>
        <p:spPr>
          <a:xfrm>
            <a:off x="3126888" y="2565280"/>
            <a:ext cx="4163" cy="6661"/>
          </a:xfrm>
          <a:custGeom>
            <a:avLst/>
            <a:gdLst/>
            <a:ahLst/>
            <a:cxnLst/>
            <a:rect l="l" t="t" r="r" b="b"/>
            <a:pathLst>
              <a:path w="210" h="336" extrusionOk="0">
                <a:moveTo>
                  <a:pt x="0" y="1"/>
                </a:moveTo>
                <a:lnTo>
                  <a:pt x="209" y="1"/>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34"/>
          <p:cNvSpPr/>
          <p:nvPr/>
        </p:nvSpPr>
        <p:spPr>
          <a:xfrm>
            <a:off x="3126888" y="2577314"/>
            <a:ext cx="4163" cy="6661"/>
          </a:xfrm>
          <a:custGeom>
            <a:avLst/>
            <a:gdLst/>
            <a:ahLst/>
            <a:cxnLst/>
            <a:rect l="l" t="t" r="r" b="b"/>
            <a:pathLst>
              <a:path w="210" h="336" extrusionOk="0">
                <a:moveTo>
                  <a:pt x="0" y="0"/>
                </a:moveTo>
                <a:lnTo>
                  <a:pt x="209" y="0"/>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34"/>
          <p:cNvSpPr/>
          <p:nvPr/>
        </p:nvSpPr>
        <p:spPr>
          <a:xfrm>
            <a:off x="3126888" y="2518829"/>
            <a:ext cx="4163" cy="6641"/>
          </a:xfrm>
          <a:custGeom>
            <a:avLst/>
            <a:gdLst/>
            <a:ahLst/>
            <a:cxnLst/>
            <a:rect l="l" t="t" r="r" b="b"/>
            <a:pathLst>
              <a:path w="210" h="335" extrusionOk="0">
                <a:moveTo>
                  <a:pt x="0" y="0"/>
                </a:moveTo>
                <a:lnTo>
                  <a:pt x="209" y="0"/>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34"/>
          <p:cNvSpPr/>
          <p:nvPr/>
        </p:nvSpPr>
        <p:spPr>
          <a:xfrm>
            <a:off x="3126888" y="2530427"/>
            <a:ext cx="4163" cy="7078"/>
          </a:xfrm>
          <a:custGeom>
            <a:avLst/>
            <a:gdLst/>
            <a:ahLst/>
            <a:cxnLst/>
            <a:rect l="l" t="t" r="r" b="b"/>
            <a:pathLst>
              <a:path w="210" h="357" extrusionOk="0">
                <a:moveTo>
                  <a:pt x="0" y="1"/>
                </a:moveTo>
                <a:lnTo>
                  <a:pt x="209" y="1"/>
                </a:lnTo>
                <a:lnTo>
                  <a:pt x="209" y="357"/>
                </a:lnTo>
                <a:lnTo>
                  <a:pt x="0" y="357"/>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34"/>
          <p:cNvSpPr/>
          <p:nvPr/>
        </p:nvSpPr>
        <p:spPr>
          <a:xfrm>
            <a:off x="3126888" y="2542045"/>
            <a:ext cx="4163" cy="6661"/>
          </a:xfrm>
          <a:custGeom>
            <a:avLst/>
            <a:gdLst/>
            <a:ahLst/>
            <a:cxnLst/>
            <a:rect l="l" t="t" r="r" b="b"/>
            <a:pathLst>
              <a:path w="210" h="336" extrusionOk="0">
                <a:moveTo>
                  <a:pt x="0" y="1"/>
                </a:moveTo>
                <a:lnTo>
                  <a:pt x="209" y="1"/>
                </a:lnTo>
                <a:lnTo>
                  <a:pt x="209" y="336"/>
                </a:lnTo>
                <a:lnTo>
                  <a:pt x="0" y="33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34"/>
          <p:cNvSpPr/>
          <p:nvPr/>
        </p:nvSpPr>
        <p:spPr>
          <a:xfrm>
            <a:off x="3126888" y="2483560"/>
            <a:ext cx="4163" cy="6661"/>
          </a:xfrm>
          <a:custGeom>
            <a:avLst/>
            <a:gdLst/>
            <a:ahLst/>
            <a:cxnLst/>
            <a:rect l="l" t="t" r="r" b="b"/>
            <a:pathLst>
              <a:path w="210" h="336" extrusionOk="0">
                <a:moveTo>
                  <a:pt x="0" y="1"/>
                </a:moveTo>
                <a:lnTo>
                  <a:pt x="209" y="1"/>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34"/>
          <p:cNvSpPr/>
          <p:nvPr/>
        </p:nvSpPr>
        <p:spPr>
          <a:xfrm>
            <a:off x="3126888" y="2495594"/>
            <a:ext cx="4163" cy="6661"/>
          </a:xfrm>
          <a:custGeom>
            <a:avLst/>
            <a:gdLst/>
            <a:ahLst/>
            <a:cxnLst/>
            <a:rect l="l" t="t" r="r" b="b"/>
            <a:pathLst>
              <a:path w="210" h="336" extrusionOk="0">
                <a:moveTo>
                  <a:pt x="0" y="0"/>
                </a:moveTo>
                <a:lnTo>
                  <a:pt x="209" y="0"/>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34"/>
          <p:cNvSpPr/>
          <p:nvPr/>
        </p:nvSpPr>
        <p:spPr>
          <a:xfrm>
            <a:off x="3126888" y="2506796"/>
            <a:ext cx="4163" cy="6661"/>
          </a:xfrm>
          <a:custGeom>
            <a:avLst/>
            <a:gdLst/>
            <a:ahLst/>
            <a:cxnLst/>
            <a:rect l="l" t="t" r="r" b="b"/>
            <a:pathLst>
              <a:path w="210" h="336" extrusionOk="0">
                <a:moveTo>
                  <a:pt x="0" y="0"/>
                </a:moveTo>
                <a:lnTo>
                  <a:pt x="209" y="0"/>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34"/>
          <p:cNvSpPr/>
          <p:nvPr/>
        </p:nvSpPr>
        <p:spPr>
          <a:xfrm>
            <a:off x="3126888" y="2448727"/>
            <a:ext cx="4163" cy="6641"/>
          </a:xfrm>
          <a:custGeom>
            <a:avLst/>
            <a:gdLst/>
            <a:ahLst/>
            <a:cxnLst/>
            <a:rect l="l" t="t" r="r" b="b"/>
            <a:pathLst>
              <a:path w="210" h="335" extrusionOk="0">
                <a:moveTo>
                  <a:pt x="0" y="0"/>
                </a:moveTo>
                <a:lnTo>
                  <a:pt x="209" y="0"/>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34"/>
          <p:cNvSpPr/>
          <p:nvPr/>
        </p:nvSpPr>
        <p:spPr>
          <a:xfrm>
            <a:off x="3126888" y="2460325"/>
            <a:ext cx="4163" cy="6661"/>
          </a:xfrm>
          <a:custGeom>
            <a:avLst/>
            <a:gdLst/>
            <a:ahLst/>
            <a:cxnLst/>
            <a:rect l="l" t="t" r="r" b="b"/>
            <a:pathLst>
              <a:path w="210" h="336" extrusionOk="0">
                <a:moveTo>
                  <a:pt x="0" y="1"/>
                </a:moveTo>
                <a:lnTo>
                  <a:pt x="209" y="1"/>
                </a:lnTo>
                <a:lnTo>
                  <a:pt x="209" y="336"/>
                </a:lnTo>
                <a:lnTo>
                  <a:pt x="0" y="33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34"/>
          <p:cNvSpPr/>
          <p:nvPr/>
        </p:nvSpPr>
        <p:spPr>
          <a:xfrm>
            <a:off x="3126888" y="2471943"/>
            <a:ext cx="4163" cy="6661"/>
          </a:xfrm>
          <a:custGeom>
            <a:avLst/>
            <a:gdLst/>
            <a:ahLst/>
            <a:cxnLst/>
            <a:rect l="l" t="t" r="r" b="b"/>
            <a:pathLst>
              <a:path w="210" h="336" extrusionOk="0">
                <a:moveTo>
                  <a:pt x="0" y="1"/>
                </a:moveTo>
                <a:lnTo>
                  <a:pt x="209" y="1"/>
                </a:lnTo>
                <a:lnTo>
                  <a:pt x="209" y="336"/>
                </a:lnTo>
                <a:lnTo>
                  <a:pt x="0" y="33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34"/>
          <p:cNvSpPr/>
          <p:nvPr/>
        </p:nvSpPr>
        <p:spPr>
          <a:xfrm>
            <a:off x="3125639" y="2413458"/>
            <a:ext cx="4580" cy="6661"/>
          </a:xfrm>
          <a:custGeom>
            <a:avLst/>
            <a:gdLst/>
            <a:ahLst/>
            <a:cxnLst/>
            <a:rect l="l" t="t" r="r" b="b"/>
            <a:pathLst>
              <a:path w="231" h="336" extrusionOk="0">
                <a:moveTo>
                  <a:pt x="42" y="335"/>
                </a:moveTo>
                <a:lnTo>
                  <a:pt x="231" y="335"/>
                </a:lnTo>
                <a:lnTo>
                  <a:pt x="210" y="1"/>
                </a:lnTo>
                <a:lnTo>
                  <a:pt x="0" y="1"/>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34"/>
          <p:cNvSpPr/>
          <p:nvPr/>
        </p:nvSpPr>
        <p:spPr>
          <a:xfrm>
            <a:off x="3126888" y="2425492"/>
            <a:ext cx="3331" cy="6245"/>
          </a:xfrm>
          <a:custGeom>
            <a:avLst/>
            <a:gdLst/>
            <a:ahLst/>
            <a:cxnLst/>
            <a:rect l="l" t="t" r="r" b="b"/>
            <a:pathLst>
              <a:path w="168" h="315" extrusionOk="0">
                <a:moveTo>
                  <a:pt x="0" y="314"/>
                </a:moveTo>
                <a:lnTo>
                  <a:pt x="168" y="314"/>
                </a:lnTo>
                <a:lnTo>
                  <a:pt x="168" y="0"/>
                </a:lnTo>
                <a:lnTo>
                  <a:pt x="0" y="0"/>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34"/>
          <p:cNvSpPr/>
          <p:nvPr/>
        </p:nvSpPr>
        <p:spPr>
          <a:xfrm>
            <a:off x="3126888" y="2436694"/>
            <a:ext cx="4163" cy="7058"/>
          </a:xfrm>
          <a:custGeom>
            <a:avLst/>
            <a:gdLst/>
            <a:ahLst/>
            <a:cxnLst/>
            <a:rect l="l" t="t" r="r" b="b"/>
            <a:pathLst>
              <a:path w="210" h="356" extrusionOk="0">
                <a:moveTo>
                  <a:pt x="0" y="0"/>
                </a:moveTo>
                <a:lnTo>
                  <a:pt x="209" y="0"/>
                </a:lnTo>
                <a:lnTo>
                  <a:pt x="209" y="356"/>
                </a:lnTo>
                <a:lnTo>
                  <a:pt x="0" y="35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34"/>
          <p:cNvSpPr/>
          <p:nvPr/>
        </p:nvSpPr>
        <p:spPr>
          <a:xfrm>
            <a:off x="3122724" y="2378209"/>
            <a:ext cx="4599" cy="7474"/>
          </a:xfrm>
          <a:custGeom>
            <a:avLst/>
            <a:gdLst/>
            <a:ahLst/>
            <a:cxnLst/>
            <a:rect l="l" t="t" r="r" b="b"/>
            <a:pathLst>
              <a:path w="232" h="377" extrusionOk="0">
                <a:moveTo>
                  <a:pt x="22" y="377"/>
                </a:moveTo>
                <a:lnTo>
                  <a:pt x="231" y="335"/>
                </a:lnTo>
                <a:lnTo>
                  <a:pt x="189" y="0"/>
                </a:lnTo>
                <a:lnTo>
                  <a:pt x="1" y="21"/>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34"/>
          <p:cNvSpPr/>
          <p:nvPr/>
        </p:nvSpPr>
        <p:spPr>
          <a:xfrm>
            <a:off x="3124390" y="2390223"/>
            <a:ext cx="4580" cy="6661"/>
          </a:xfrm>
          <a:custGeom>
            <a:avLst/>
            <a:gdLst/>
            <a:ahLst/>
            <a:cxnLst/>
            <a:rect l="l" t="t" r="r" b="b"/>
            <a:pathLst>
              <a:path w="231" h="336" extrusionOk="0">
                <a:moveTo>
                  <a:pt x="42" y="336"/>
                </a:moveTo>
                <a:lnTo>
                  <a:pt x="231" y="315"/>
                </a:lnTo>
                <a:lnTo>
                  <a:pt x="168" y="1"/>
                </a:lnTo>
                <a:lnTo>
                  <a:pt x="1" y="22"/>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34"/>
          <p:cNvSpPr/>
          <p:nvPr/>
        </p:nvSpPr>
        <p:spPr>
          <a:xfrm>
            <a:off x="3125222" y="2401424"/>
            <a:ext cx="4163" cy="7078"/>
          </a:xfrm>
          <a:custGeom>
            <a:avLst/>
            <a:gdLst/>
            <a:ahLst/>
            <a:cxnLst/>
            <a:rect l="l" t="t" r="r" b="b"/>
            <a:pathLst>
              <a:path w="210" h="357" extrusionOk="0">
                <a:moveTo>
                  <a:pt x="21" y="356"/>
                </a:moveTo>
                <a:lnTo>
                  <a:pt x="210" y="356"/>
                </a:lnTo>
                <a:lnTo>
                  <a:pt x="210" y="1"/>
                </a:lnTo>
                <a:lnTo>
                  <a:pt x="0" y="43"/>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34"/>
          <p:cNvSpPr/>
          <p:nvPr/>
        </p:nvSpPr>
        <p:spPr>
          <a:xfrm>
            <a:off x="3114437" y="2344189"/>
            <a:ext cx="5412" cy="7058"/>
          </a:xfrm>
          <a:custGeom>
            <a:avLst/>
            <a:gdLst/>
            <a:ahLst/>
            <a:cxnLst/>
            <a:rect l="l" t="t" r="r" b="b"/>
            <a:pathLst>
              <a:path w="273" h="356" extrusionOk="0">
                <a:moveTo>
                  <a:pt x="105" y="356"/>
                </a:moveTo>
                <a:lnTo>
                  <a:pt x="272" y="314"/>
                </a:lnTo>
                <a:lnTo>
                  <a:pt x="210" y="0"/>
                </a:lnTo>
                <a:lnTo>
                  <a:pt x="0" y="42"/>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34"/>
          <p:cNvSpPr/>
          <p:nvPr/>
        </p:nvSpPr>
        <p:spPr>
          <a:xfrm>
            <a:off x="3117332" y="2355390"/>
            <a:ext cx="5412" cy="7474"/>
          </a:xfrm>
          <a:custGeom>
            <a:avLst/>
            <a:gdLst/>
            <a:ahLst/>
            <a:cxnLst/>
            <a:rect l="l" t="t" r="r" b="b"/>
            <a:pathLst>
              <a:path w="273" h="377" extrusionOk="0">
                <a:moveTo>
                  <a:pt x="85" y="377"/>
                </a:moveTo>
                <a:lnTo>
                  <a:pt x="273" y="314"/>
                </a:lnTo>
                <a:lnTo>
                  <a:pt x="189" y="0"/>
                </a:lnTo>
                <a:lnTo>
                  <a:pt x="1" y="63"/>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34"/>
          <p:cNvSpPr/>
          <p:nvPr/>
        </p:nvSpPr>
        <p:spPr>
          <a:xfrm>
            <a:off x="3120663" y="2367008"/>
            <a:ext cx="4580" cy="6641"/>
          </a:xfrm>
          <a:custGeom>
            <a:avLst/>
            <a:gdLst/>
            <a:ahLst/>
            <a:cxnLst/>
            <a:rect l="l" t="t" r="r" b="b"/>
            <a:pathLst>
              <a:path w="231" h="335" extrusionOk="0">
                <a:moveTo>
                  <a:pt x="42" y="335"/>
                </a:moveTo>
                <a:lnTo>
                  <a:pt x="230" y="314"/>
                </a:lnTo>
                <a:cubicBezTo>
                  <a:pt x="210" y="209"/>
                  <a:pt x="210" y="105"/>
                  <a:pt x="189" y="0"/>
                </a:cubicBezTo>
                <a:lnTo>
                  <a:pt x="0" y="42"/>
                </a:lnTo>
                <a:cubicBezTo>
                  <a:pt x="21" y="126"/>
                  <a:pt x="21" y="230"/>
                  <a:pt x="42" y="335"/>
                </a:cubicBez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34"/>
          <p:cNvSpPr/>
          <p:nvPr/>
        </p:nvSpPr>
        <p:spPr>
          <a:xfrm>
            <a:off x="3102404" y="2311002"/>
            <a:ext cx="6245" cy="7078"/>
          </a:xfrm>
          <a:custGeom>
            <a:avLst/>
            <a:gdLst/>
            <a:ahLst/>
            <a:cxnLst/>
            <a:rect l="l" t="t" r="r" b="b"/>
            <a:pathLst>
              <a:path w="315" h="357" extrusionOk="0">
                <a:moveTo>
                  <a:pt x="126" y="356"/>
                </a:moveTo>
                <a:lnTo>
                  <a:pt x="315" y="272"/>
                </a:lnTo>
                <a:lnTo>
                  <a:pt x="168" y="0"/>
                </a:lnTo>
                <a:lnTo>
                  <a:pt x="1" y="63"/>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34"/>
          <p:cNvSpPr/>
          <p:nvPr/>
        </p:nvSpPr>
        <p:spPr>
          <a:xfrm>
            <a:off x="3106547" y="2321786"/>
            <a:ext cx="6245" cy="7078"/>
          </a:xfrm>
          <a:custGeom>
            <a:avLst/>
            <a:gdLst/>
            <a:ahLst/>
            <a:cxnLst/>
            <a:rect l="l" t="t" r="r" b="b"/>
            <a:pathLst>
              <a:path w="315" h="357" extrusionOk="0">
                <a:moveTo>
                  <a:pt x="126" y="356"/>
                </a:moveTo>
                <a:lnTo>
                  <a:pt x="315" y="314"/>
                </a:lnTo>
                <a:lnTo>
                  <a:pt x="189" y="0"/>
                </a:lnTo>
                <a:lnTo>
                  <a:pt x="1" y="84"/>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34"/>
          <p:cNvSpPr/>
          <p:nvPr/>
        </p:nvSpPr>
        <p:spPr>
          <a:xfrm>
            <a:off x="3110710" y="2332571"/>
            <a:ext cx="5829" cy="7494"/>
          </a:xfrm>
          <a:custGeom>
            <a:avLst/>
            <a:gdLst/>
            <a:ahLst/>
            <a:cxnLst/>
            <a:rect l="l" t="t" r="r" b="b"/>
            <a:pathLst>
              <a:path w="294" h="378" extrusionOk="0">
                <a:moveTo>
                  <a:pt x="105" y="377"/>
                </a:moveTo>
                <a:lnTo>
                  <a:pt x="293" y="314"/>
                </a:lnTo>
                <a:lnTo>
                  <a:pt x="188" y="0"/>
                </a:lnTo>
                <a:lnTo>
                  <a:pt x="0" y="84"/>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34"/>
          <p:cNvSpPr/>
          <p:nvPr/>
        </p:nvSpPr>
        <p:spPr>
          <a:xfrm>
            <a:off x="3085810" y="2279896"/>
            <a:ext cx="6661" cy="7058"/>
          </a:xfrm>
          <a:custGeom>
            <a:avLst/>
            <a:gdLst/>
            <a:ahLst/>
            <a:cxnLst/>
            <a:rect l="l" t="t" r="r" b="b"/>
            <a:pathLst>
              <a:path w="336" h="356" extrusionOk="0">
                <a:moveTo>
                  <a:pt x="147" y="356"/>
                </a:moveTo>
                <a:lnTo>
                  <a:pt x="335" y="272"/>
                </a:lnTo>
                <a:lnTo>
                  <a:pt x="147" y="0"/>
                </a:lnTo>
                <a:lnTo>
                  <a:pt x="1" y="10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34"/>
          <p:cNvSpPr/>
          <p:nvPr/>
        </p:nvSpPr>
        <p:spPr>
          <a:xfrm>
            <a:off x="3091619" y="2290264"/>
            <a:ext cx="6661" cy="7058"/>
          </a:xfrm>
          <a:custGeom>
            <a:avLst/>
            <a:gdLst/>
            <a:ahLst/>
            <a:cxnLst/>
            <a:rect l="l" t="t" r="r" b="b"/>
            <a:pathLst>
              <a:path w="336" h="356" extrusionOk="0">
                <a:moveTo>
                  <a:pt x="147" y="356"/>
                </a:moveTo>
                <a:lnTo>
                  <a:pt x="335" y="272"/>
                </a:lnTo>
                <a:cubicBezTo>
                  <a:pt x="294" y="168"/>
                  <a:pt x="231" y="63"/>
                  <a:pt x="189" y="0"/>
                </a:cubicBezTo>
                <a:lnTo>
                  <a:pt x="1" y="105"/>
                </a:lnTo>
                <a:cubicBezTo>
                  <a:pt x="84" y="147"/>
                  <a:pt x="126" y="251"/>
                  <a:pt x="147" y="356"/>
                </a:cubicBez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34"/>
          <p:cNvSpPr/>
          <p:nvPr/>
        </p:nvSpPr>
        <p:spPr>
          <a:xfrm>
            <a:off x="3097427" y="2299800"/>
            <a:ext cx="6245" cy="7890"/>
          </a:xfrm>
          <a:custGeom>
            <a:avLst/>
            <a:gdLst/>
            <a:ahLst/>
            <a:cxnLst/>
            <a:rect l="l" t="t" r="r" b="b"/>
            <a:pathLst>
              <a:path w="315" h="398" extrusionOk="0">
                <a:moveTo>
                  <a:pt x="126" y="398"/>
                </a:moveTo>
                <a:lnTo>
                  <a:pt x="314" y="314"/>
                </a:lnTo>
                <a:lnTo>
                  <a:pt x="147" y="0"/>
                </a:lnTo>
                <a:lnTo>
                  <a:pt x="1" y="10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34"/>
          <p:cNvSpPr/>
          <p:nvPr/>
        </p:nvSpPr>
        <p:spPr>
          <a:xfrm>
            <a:off x="3065489" y="2250852"/>
            <a:ext cx="7494" cy="7078"/>
          </a:xfrm>
          <a:custGeom>
            <a:avLst/>
            <a:gdLst/>
            <a:ahLst/>
            <a:cxnLst/>
            <a:rect l="l" t="t" r="r" b="b"/>
            <a:pathLst>
              <a:path w="378" h="357" extrusionOk="0">
                <a:moveTo>
                  <a:pt x="210" y="356"/>
                </a:moveTo>
                <a:lnTo>
                  <a:pt x="377" y="252"/>
                </a:lnTo>
                <a:lnTo>
                  <a:pt x="168" y="0"/>
                </a:lnTo>
                <a:lnTo>
                  <a:pt x="0" y="10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34"/>
          <p:cNvSpPr/>
          <p:nvPr/>
        </p:nvSpPr>
        <p:spPr>
          <a:xfrm>
            <a:off x="3072963" y="2259971"/>
            <a:ext cx="6641" cy="7494"/>
          </a:xfrm>
          <a:custGeom>
            <a:avLst/>
            <a:gdLst/>
            <a:ahLst/>
            <a:cxnLst/>
            <a:rect l="l" t="t" r="r" b="b"/>
            <a:pathLst>
              <a:path w="335" h="378" extrusionOk="0">
                <a:moveTo>
                  <a:pt x="188" y="377"/>
                </a:moveTo>
                <a:lnTo>
                  <a:pt x="335" y="273"/>
                </a:lnTo>
                <a:lnTo>
                  <a:pt x="147" y="1"/>
                </a:lnTo>
                <a:lnTo>
                  <a:pt x="0" y="10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34"/>
          <p:cNvSpPr/>
          <p:nvPr/>
        </p:nvSpPr>
        <p:spPr>
          <a:xfrm>
            <a:off x="3079585" y="2269527"/>
            <a:ext cx="6661" cy="7474"/>
          </a:xfrm>
          <a:custGeom>
            <a:avLst/>
            <a:gdLst/>
            <a:ahLst/>
            <a:cxnLst/>
            <a:rect l="l" t="t" r="r" b="b"/>
            <a:pathLst>
              <a:path w="336" h="377" extrusionOk="0">
                <a:moveTo>
                  <a:pt x="189" y="377"/>
                </a:moveTo>
                <a:lnTo>
                  <a:pt x="336" y="272"/>
                </a:lnTo>
                <a:lnTo>
                  <a:pt x="168" y="0"/>
                </a:lnTo>
                <a:lnTo>
                  <a:pt x="1" y="10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34"/>
          <p:cNvSpPr/>
          <p:nvPr/>
        </p:nvSpPr>
        <p:spPr>
          <a:xfrm>
            <a:off x="3042254" y="2224306"/>
            <a:ext cx="7494" cy="7078"/>
          </a:xfrm>
          <a:custGeom>
            <a:avLst/>
            <a:gdLst/>
            <a:ahLst/>
            <a:cxnLst/>
            <a:rect l="l" t="t" r="r" b="b"/>
            <a:pathLst>
              <a:path w="378" h="357" extrusionOk="0">
                <a:moveTo>
                  <a:pt x="231" y="356"/>
                </a:moveTo>
                <a:lnTo>
                  <a:pt x="377" y="231"/>
                </a:lnTo>
                <a:lnTo>
                  <a:pt x="126" y="0"/>
                </a:lnTo>
                <a:lnTo>
                  <a:pt x="1" y="126"/>
                </a:lnTo>
                <a:cubicBezTo>
                  <a:pt x="84" y="231"/>
                  <a:pt x="168" y="293"/>
                  <a:pt x="231" y="356"/>
                </a:cubicBez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34"/>
          <p:cNvSpPr/>
          <p:nvPr/>
        </p:nvSpPr>
        <p:spPr>
          <a:xfrm>
            <a:off x="3050561" y="2233009"/>
            <a:ext cx="7058" cy="7494"/>
          </a:xfrm>
          <a:custGeom>
            <a:avLst/>
            <a:gdLst/>
            <a:ahLst/>
            <a:cxnLst/>
            <a:rect l="l" t="t" r="r" b="b"/>
            <a:pathLst>
              <a:path w="356" h="378" extrusionOk="0">
                <a:moveTo>
                  <a:pt x="209" y="377"/>
                </a:moveTo>
                <a:lnTo>
                  <a:pt x="356" y="231"/>
                </a:lnTo>
                <a:lnTo>
                  <a:pt x="126" y="1"/>
                </a:lnTo>
                <a:lnTo>
                  <a:pt x="0" y="12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34"/>
          <p:cNvSpPr/>
          <p:nvPr/>
        </p:nvSpPr>
        <p:spPr>
          <a:xfrm>
            <a:off x="3058431" y="2241316"/>
            <a:ext cx="7078" cy="7890"/>
          </a:xfrm>
          <a:custGeom>
            <a:avLst/>
            <a:gdLst/>
            <a:ahLst/>
            <a:cxnLst/>
            <a:rect l="l" t="t" r="r" b="b"/>
            <a:pathLst>
              <a:path w="357" h="398" extrusionOk="0">
                <a:moveTo>
                  <a:pt x="210" y="398"/>
                </a:moveTo>
                <a:lnTo>
                  <a:pt x="356" y="272"/>
                </a:lnTo>
                <a:lnTo>
                  <a:pt x="126" y="0"/>
                </a:lnTo>
                <a:lnTo>
                  <a:pt x="1" y="12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34"/>
          <p:cNvSpPr/>
          <p:nvPr/>
        </p:nvSpPr>
        <p:spPr>
          <a:xfrm>
            <a:off x="3015708" y="2201487"/>
            <a:ext cx="7494" cy="7078"/>
          </a:xfrm>
          <a:custGeom>
            <a:avLst/>
            <a:gdLst/>
            <a:ahLst/>
            <a:cxnLst/>
            <a:rect l="l" t="t" r="r" b="b"/>
            <a:pathLst>
              <a:path w="378" h="357" extrusionOk="0">
                <a:moveTo>
                  <a:pt x="273" y="356"/>
                </a:moveTo>
                <a:lnTo>
                  <a:pt x="377" y="210"/>
                </a:lnTo>
                <a:lnTo>
                  <a:pt x="105" y="1"/>
                </a:lnTo>
                <a:lnTo>
                  <a:pt x="1" y="147"/>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34"/>
          <p:cNvSpPr/>
          <p:nvPr/>
        </p:nvSpPr>
        <p:spPr>
          <a:xfrm>
            <a:off x="3024828" y="2208545"/>
            <a:ext cx="7494" cy="7474"/>
          </a:xfrm>
          <a:custGeom>
            <a:avLst/>
            <a:gdLst/>
            <a:ahLst/>
            <a:cxnLst/>
            <a:rect l="l" t="t" r="r" b="b"/>
            <a:pathLst>
              <a:path w="378" h="377" extrusionOk="0">
                <a:moveTo>
                  <a:pt x="252" y="377"/>
                </a:moveTo>
                <a:lnTo>
                  <a:pt x="378" y="209"/>
                </a:lnTo>
                <a:cubicBezTo>
                  <a:pt x="315" y="147"/>
                  <a:pt x="231" y="63"/>
                  <a:pt x="126" y="0"/>
                </a:cubicBezTo>
                <a:lnTo>
                  <a:pt x="1" y="168"/>
                </a:lnTo>
                <a:cubicBezTo>
                  <a:pt x="85" y="209"/>
                  <a:pt x="168" y="293"/>
                  <a:pt x="252" y="377"/>
                </a:cubicBez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34"/>
          <p:cNvSpPr/>
          <p:nvPr/>
        </p:nvSpPr>
        <p:spPr>
          <a:xfrm>
            <a:off x="3033551" y="2216415"/>
            <a:ext cx="7890" cy="7494"/>
          </a:xfrm>
          <a:custGeom>
            <a:avLst/>
            <a:gdLst/>
            <a:ahLst/>
            <a:cxnLst/>
            <a:rect l="l" t="t" r="r" b="b"/>
            <a:pathLst>
              <a:path w="398" h="378" extrusionOk="0">
                <a:moveTo>
                  <a:pt x="251" y="377"/>
                </a:moveTo>
                <a:lnTo>
                  <a:pt x="398" y="231"/>
                </a:lnTo>
                <a:lnTo>
                  <a:pt x="126" y="1"/>
                </a:lnTo>
                <a:lnTo>
                  <a:pt x="0" y="168"/>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34"/>
          <p:cNvSpPr/>
          <p:nvPr/>
        </p:nvSpPr>
        <p:spPr>
          <a:xfrm>
            <a:off x="2986664" y="2182415"/>
            <a:ext cx="7494" cy="6641"/>
          </a:xfrm>
          <a:custGeom>
            <a:avLst/>
            <a:gdLst/>
            <a:ahLst/>
            <a:cxnLst/>
            <a:rect l="l" t="t" r="r" b="b"/>
            <a:pathLst>
              <a:path w="378" h="335" extrusionOk="0">
                <a:moveTo>
                  <a:pt x="273" y="335"/>
                </a:moveTo>
                <a:lnTo>
                  <a:pt x="378" y="147"/>
                </a:lnTo>
                <a:lnTo>
                  <a:pt x="85" y="0"/>
                </a:lnTo>
                <a:lnTo>
                  <a:pt x="1" y="147"/>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34"/>
          <p:cNvSpPr/>
          <p:nvPr/>
        </p:nvSpPr>
        <p:spPr>
          <a:xfrm>
            <a:off x="2996636" y="2188620"/>
            <a:ext cx="7890" cy="6245"/>
          </a:xfrm>
          <a:custGeom>
            <a:avLst/>
            <a:gdLst/>
            <a:ahLst/>
            <a:cxnLst/>
            <a:rect l="l" t="t" r="r" b="b"/>
            <a:pathLst>
              <a:path w="398" h="315" extrusionOk="0">
                <a:moveTo>
                  <a:pt x="272" y="315"/>
                </a:moveTo>
                <a:lnTo>
                  <a:pt x="398" y="147"/>
                </a:lnTo>
                <a:lnTo>
                  <a:pt x="105" y="1"/>
                </a:lnTo>
                <a:lnTo>
                  <a:pt x="0" y="147"/>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34"/>
          <p:cNvSpPr/>
          <p:nvPr/>
        </p:nvSpPr>
        <p:spPr>
          <a:xfrm>
            <a:off x="3006588" y="2194846"/>
            <a:ext cx="7058" cy="6661"/>
          </a:xfrm>
          <a:custGeom>
            <a:avLst/>
            <a:gdLst/>
            <a:ahLst/>
            <a:cxnLst/>
            <a:rect l="l" t="t" r="r" b="b"/>
            <a:pathLst>
              <a:path w="356" h="336" extrusionOk="0">
                <a:moveTo>
                  <a:pt x="251" y="336"/>
                </a:moveTo>
                <a:lnTo>
                  <a:pt x="356" y="168"/>
                </a:lnTo>
                <a:lnTo>
                  <a:pt x="105" y="1"/>
                </a:lnTo>
                <a:lnTo>
                  <a:pt x="0" y="147"/>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34"/>
          <p:cNvSpPr/>
          <p:nvPr/>
        </p:nvSpPr>
        <p:spPr>
          <a:xfrm>
            <a:off x="2955142" y="2166634"/>
            <a:ext cx="7910" cy="6245"/>
          </a:xfrm>
          <a:custGeom>
            <a:avLst/>
            <a:gdLst/>
            <a:ahLst/>
            <a:cxnLst/>
            <a:rect l="l" t="t" r="r" b="b"/>
            <a:pathLst>
              <a:path w="399" h="315" extrusionOk="0">
                <a:moveTo>
                  <a:pt x="315" y="315"/>
                </a:moveTo>
                <a:lnTo>
                  <a:pt x="398" y="127"/>
                </a:lnTo>
                <a:cubicBezTo>
                  <a:pt x="294" y="85"/>
                  <a:pt x="189" y="22"/>
                  <a:pt x="84" y="1"/>
                </a:cubicBezTo>
                <a:lnTo>
                  <a:pt x="1" y="189"/>
                </a:lnTo>
                <a:cubicBezTo>
                  <a:pt x="105" y="210"/>
                  <a:pt x="210" y="273"/>
                  <a:pt x="315" y="315"/>
                </a:cubicBez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34"/>
          <p:cNvSpPr/>
          <p:nvPr/>
        </p:nvSpPr>
        <p:spPr>
          <a:xfrm>
            <a:off x="2965927" y="2171214"/>
            <a:ext cx="7494" cy="6225"/>
          </a:xfrm>
          <a:custGeom>
            <a:avLst/>
            <a:gdLst/>
            <a:ahLst/>
            <a:cxnLst/>
            <a:rect l="l" t="t" r="r" b="b"/>
            <a:pathLst>
              <a:path w="378" h="314" extrusionOk="0">
                <a:moveTo>
                  <a:pt x="294" y="314"/>
                </a:moveTo>
                <a:lnTo>
                  <a:pt x="377" y="168"/>
                </a:lnTo>
                <a:lnTo>
                  <a:pt x="84" y="0"/>
                </a:lnTo>
                <a:lnTo>
                  <a:pt x="1" y="188"/>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34"/>
          <p:cNvSpPr/>
          <p:nvPr/>
        </p:nvSpPr>
        <p:spPr>
          <a:xfrm>
            <a:off x="2976296" y="2176606"/>
            <a:ext cx="7910" cy="6225"/>
          </a:xfrm>
          <a:custGeom>
            <a:avLst/>
            <a:gdLst/>
            <a:ahLst/>
            <a:cxnLst/>
            <a:rect l="l" t="t" r="r" b="b"/>
            <a:pathLst>
              <a:path w="399" h="314" extrusionOk="0">
                <a:moveTo>
                  <a:pt x="294" y="314"/>
                </a:moveTo>
                <a:lnTo>
                  <a:pt x="398" y="147"/>
                </a:lnTo>
                <a:lnTo>
                  <a:pt x="85" y="0"/>
                </a:lnTo>
                <a:lnTo>
                  <a:pt x="1" y="188"/>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34"/>
          <p:cNvSpPr/>
          <p:nvPr/>
        </p:nvSpPr>
        <p:spPr>
          <a:xfrm>
            <a:off x="2921955" y="2155453"/>
            <a:ext cx="7494" cy="5412"/>
          </a:xfrm>
          <a:custGeom>
            <a:avLst/>
            <a:gdLst/>
            <a:ahLst/>
            <a:cxnLst/>
            <a:rect l="l" t="t" r="r" b="b"/>
            <a:pathLst>
              <a:path w="378" h="273" extrusionOk="0">
                <a:moveTo>
                  <a:pt x="315" y="272"/>
                </a:moveTo>
                <a:lnTo>
                  <a:pt x="378" y="105"/>
                </a:lnTo>
                <a:lnTo>
                  <a:pt x="64" y="0"/>
                </a:lnTo>
                <a:lnTo>
                  <a:pt x="1" y="209"/>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34"/>
          <p:cNvSpPr/>
          <p:nvPr/>
        </p:nvSpPr>
        <p:spPr>
          <a:xfrm>
            <a:off x="2933572" y="2158347"/>
            <a:ext cx="7078" cy="6245"/>
          </a:xfrm>
          <a:custGeom>
            <a:avLst/>
            <a:gdLst/>
            <a:ahLst/>
            <a:cxnLst/>
            <a:rect l="l" t="t" r="r" b="b"/>
            <a:pathLst>
              <a:path w="357" h="315" extrusionOk="0">
                <a:moveTo>
                  <a:pt x="315" y="314"/>
                </a:moveTo>
                <a:lnTo>
                  <a:pt x="356" y="126"/>
                </a:lnTo>
                <a:lnTo>
                  <a:pt x="43" y="0"/>
                </a:lnTo>
                <a:lnTo>
                  <a:pt x="1" y="189"/>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34"/>
          <p:cNvSpPr/>
          <p:nvPr/>
        </p:nvSpPr>
        <p:spPr>
          <a:xfrm>
            <a:off x="2944357" y="2162491"/>
            <a:ext cx="7078" cy="5829"/>
          </a:xfrm>
          <a:custGeom>
            <a:avLst/>
            <a:gdLst/>
            <a:ahLst/>
            <a:cxnLst/>
            <a:rect l="l" t="t" r="r" b="b"/>
            <a:pathLst>
              <a:path w="357" h="294" extrusionOk="0">
                <a:moveTo>
                  <a:pt x="315" y="294"/>
                </a:moveTo>
                <a:lnTo>
                  <a:pt x="356" y="105"/>
                </a:lnTo>
                <a:lnTo>
                  <a:pt x="43" y="1"/>
                </a:lnTo>
                <a:lnTo>
                  <a:pt x="1" y="189"/>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34"/>
          <p:cNvSpPr/>
          <p:nvPr/>
        </p:nvSpPr>
        <p:spPr>
          <a:xfrm>
            <a:off x="2887954" y="2148395"/>
            <a:ext cx="7058" cy="4996"/>
          </a:xfrm>
          <a:custGeom>
            <a:avLst/>
            <a:gdLst/>
            <a:ahLst/>
            <a:cxnLst/>
            <a:rect l="l" t="t" r="r" b="b"/>
            <a:pathLst>
              <a:path w="356" h="252" extrusionOk="0">
                <a:moveTo>
                  <a:pt x="335" y="251"/>
                </a:moveTo>
                <a:lnTo>
                  <a:pt x="356" y="63"/>
                </a:lnTo>
                <a:lnTo>
                  <a:pt x="21" y="0"/>
                </a:lnTo>
                <a:lnTo>
                  <a:pt x="0" y="189"/>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34"/>
          <p:cNvSpPr/>
          <p:nvPr/>
        </p:nvSpPr>
        <p:spPr>
          <a:xfrm>
            <a:off x="2899572" y="2150060"/>
            <a:ext cx="7058" cy="5412"/>
          </a:xfrm>
          <a:custGeom>
            <a:avLst/>
            <a:gdLst/>
            <a:ahLst/>
            <a:cxnLst/>
            <a:rect l="l" t="t" r="r" b="b"/>
            <a:pathLst>
              <a:path w="356" h="273" extrusionOk="0">
                <a:moveTo>
                  <a:pt x="314" y="272"/>
                </a:moveTo>
                <a:lnTo>
                  <a:pt x="356" y="63"/>
                </a:lnTo>
                <a:lnTo>
                  <a:pt x="42" y="0"/>
                </a:lnTo>
                <a:lnTo>
                  <a:pt x="0" y="209"/>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34"/>
          <p:cNvSpPr/>
          <p:nvPr/>
        </p:nvSpPr>
        <p:spPr>
          <a:xfrm>
            <a:off x="2910753" y="2152538"/>
            <a:ext cx="7078" cy="5412"/>
          </a:xfrm>
          <a:custGeom>
            <a:avLst/>
            <a:gdLst/>
            <a:ahLst/>
            <a:cxnLst/>
            <a:rect l="l" t="t" r="r" b="b"/>
            <a:pathLst>
              <a:path w="357" h="273" extrusionOk="0">
                <a:moveTo>
                  <a:pt x="336" y="273"/>
                </a:moveTo>
                <a:lnTo>
                  <a:pt x="357" y="84"/>
                </a:lnTo>
                <a:lnTo>
                  <a:pt x="43" y="1"/>
                </a:lnTo>
                <a:lnTo>
                  <a:pt x="1" y="189"/>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34"/>
          <p:cNvSpPr/>
          <p:nvPr/>
        </p:nvSpPr>
        <p:spPr>
          <a:xfrm>
            <a:off x="2853102" y="2145897"/>
            <a:ext cx="6661" cy="4183"/>
          </a:xfrm>
          <a:custGeom>
            <a:avLst/>
            <a:gdLst/>
            <a:ahLst/>
            <a:cxnLst/>
            <a:rect l="l" t="t" r="r" b="b"/>
            <a:pathLst>
              <a:path w="336" h="211" extrusionOk="0">
                <a:moveTo>
                  <a:pt x="335" y="210"/>
                </a:moveTo>
                <a:lnTo>
                  <a:pt x="335" y="1"/>
                </a:lnTo>
                <a:lnTo>
                  <a:pt x="1" y="1"/>
                </a:lnTo>
                <a:lnTo>
                  <a:pt x="1" y="189"/>
                </a:ln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34"/>
          <p:cNvSpPr/>
          <p:nvPr/>
        </p:nvSpPr>
        <p:spPr>
          <a:xfrm>
            <a:off x="2865136" y="2146313"/>
            <a:ext cx="6661" cy="4163"/>
          </a:xfrm>
          <a:custGeom>
            <a:avLst/>
            <a:gdLst/>
            <a:ahLst/>
            <a:cxnLst/>
            <a:rect l="l" t="t" r="r" b="b"/>
            <a:pathLst>
              <a:path w="336" h="210" extrusionOk="0">
                <a:moveTo>
                  <a:pt x="314" y="210"/>
                </a:moveTo>
                <a:lnTo>
                  <a:pt x="335" y="1"/>
                </a:lnTo>
                <a:lnTo>
                  <a:pt x="0" y="1"/>
                </a:lnTo>
                <a:lnTo>
                  <a:pt x="0" y="189"/>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34"/>
          <p:cNvSpPr/>
          <p:nvPr/>
        </p:nvSpPr>
        <p:spPr>
          <a:xfrm>
            <a:off x="2875921" y="2147562"/>
            <a:ext cx="7078" cy="4163"/>
          </a:xfrm>
          <a:custGeom>
            <a:avLst/>
            <a:gdLst/>
            <a:ahLst/>
            <a:cxnLst/>
            <a:rect l="l" t="t" r="r" b="b"/>
            <a:pathLst>
              <a:path w="357" h="210" extrusionOk="0">
                <a:moveTo>
                  <a:pt x="335" y="210"/>
                </a:moveTo>
                <a:lnTo>
                  <a:pt x="356" y="21"/>
                </a:lnTo>
                <a:cubicBezTo>
                  <a:pt x="251" y="0"/>
                  <a:pt x="147" y="0"/>
                  <a:pt x="21" y="0"/>
                </a:cubicBezTo>
                <a:lnTo>
                  <a:pt x="0" y="189"/>
                </a:lnTo>
                <a:cubicBezTo>
                  <a:pt x="126" y="147"/>
                  <a:pt x="231" y="189"/>
                  <a:pt x="335" y="210"/>
                </a:cubicBez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34"/>
          <p:cNvSpPr/>
          <p:nvPr/>
        </p:nvSpPr>
        <p:spPr>
          <a:xfrm>
            <a:off x="5746723" y="2232937"/>
            <a:ext cx="36184" cy="36238"/>
          </a:xfrm>
          <a:custGeom>
            <a:avLst/>
            <a:gdLst/>
            <a:ahLst/>
            <a:cxnLst/>
            <a:rect l="l" t="t" r="r" b="b"/>
            <a:pathLst>
              <a:path w="628" h="629" extrusionOk="0">
                <a:moveTo>
                  <a:pt x="314" y="1"/>
                </a:moveTo>
                <a:cubicBezTo>
                  <a:pt x="126" y="1"/>
                  <a:pt x="0" y="126"/>
                  <a:pt x="0" y="315"/>
                </a:cubicBezTo>
                <a:cubicBezTo>
                  <a:pt x="0" y="503"/>
                  <a:pt x="126" y="629"/>
                  <a:pt x="314" y="629"/>
                </a:cubicBezTo>
                <a:cubicBezTo>
                  <a:pt x="502" y="629"/>
                  <a:pt x="628" y="503"/>
                  <a:pt x="628" y="315"/>
                </a:cubicBezTo>
                <a:cubicBezTo>
                  <a:pt x="628" y="168"/>
                  <a:pt x="460" y="22"/>
                  <a:pt x="314"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34"/>
          <p:cNvSpPr/>
          <p:nvPr/>
        </p:nvSpPr>
        <p:spPr>
          <a:xfrm>
            <a:off x="5698497" y="2158214"/>
            <a:ext cx="132635" cy="26559"/>
          </a:xfrm>
          <a:custGeom>
            <a:avLst/>
            <a:gdLst/>
            <a:ahLst/>
            <a:cxnLst/>
            <a:rect l="l" t="t" r="r" b="b"/>
            <a:pathLst>
              <a:path w="2302" h="461" fill="none" extrusionOk="0">
                <a:moveTo>
                  <a:pt x="2302" y="461"/>
                </a:moveTo>
                <a:cubicBezTo>
                  <a:pt x="2009" y="168"/>
                  <a:pt x="1590" y="1"/>
                  <a:pt x="1151" y="1"/>
                </a:cubicBezTo>
                <a:cubicBezTo>
                  <a:pt x="712" y="1"/>
                  <a:pt x="293" y="168"/>
                  <a:pt x="0" y="461"/>
                </a:cubicBezTo>
              </a:path>
            </a:pathLst>
          </a:custGeom>
          <a:solidFill>
            <a:srgbClr val="1EFFC1"/>
          </a:solid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34"/>
          <p:cNvSpPr/>
          <p:nvPr/>
        </p:nvSpPr>
        <p:spPr>
          <a:xfrm>
            <a:off x="5727421" y="2198024"/>
            <a:ext cx="74787" cy="15728"/>
          </a:xfrm>
          <a:custGeom>
            <a:avLst/>
            <a:gdLst/>
            <a:ahLst/>
            <a:cxnLst/>
            <a:rect l="l" t="t" r="r" b="b"/>
            <a:pathLst>
              <a:path w="1298" h="273" fill="none" extrusionOk="0">
                <a:moveTo>
                  <a:pt x="0" y="272"/>
                </a:moveTo>
                <a:cubicBezTo>
                  <a:pt x="147" y="105"/>
                  <a:pt x="377" y="0"/>
                  <a:pt x="649" y="0"/>
                </a:cubicBezTo>
                <a:cubicBezTo>
                  <a:pt x="900" y="0"/>
                  <a:pt x="1151" y="105"/>
                  <a:pt x="1298" y="272"/>
                </a:cubicBezTo>
              </a:path>
            </a:pathLst>
          </a:custGeom>
          <a:solidFill>
            <a:srgbClr val="1EFFC1"/>
          </a:solid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34"/>
          <p:cNvSpPr/>
          <p:nvPr/>
        </p:nvSpPr>
        <p:spPr>
          <a:xfrm>
            <a:off x="5727421" y="2198024"/>
            <a:ext cx="74787" cy="15728"/>
          </a:xfrm>
          <a:custGeom>
            <a:avLst/>
            <a:gdLst/>
            <a:ahLst/>
            <a:cxnLst/>
            <a:rect l="l" t="t" r="r" b="b"/>
            <a:pathLst>
              <a:path w="1298" h="273" fill="none" extrusionOk="0">
                <a:moveTo>
                  <a:pt x="1298" y="272"/>
                </a:moveTo>
                <a:cubicBezTo>
                  <a:pt x="1151" y="105"/>
                  <a:pt x="900" y="0"/>
                  <a:pt x="649" y="0"/>
                </a:cubicBezTo>
                <a:cubicBezTo>
                  <a:pt x="377" y="0"/>
                  <a:pt x="147" y="105"/>
                  <a:pt x="0" y="272"/>
                </a:cubicBezTo>
              </a:path>
            </a:pathLst>
          </a:custGeom>
          <a:solidFill>
            <a:srgbClr val="1EFFC1"/>
          </a:solid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34"/>
          <p:cNvSpPr/>
          <p:nvPr/>
        </p:nvSpPr>
        <p:spPr>
          <a:xfrm>
            <a:off x="5667153" y="2117252"/>
            <a:ext cx="192903" cy="38600"/>
          </a:xfrm>
          <a:custGeom>
            <a:avLst/>
            <a:gdLst/>
            <a:ahLst/>
            <a:cxnLst/>
            <a:rect l="l" t="t" r="r" b="b"/>
            <a:pathLst>
              <a:path w="3348" h="670" fill="none" extrusionOk="0">
                <a:moveTo>
                  <a:pt x="3348" y="670"/>
                </a:moveTo>
                <a:cubicBezTo>
                  <a:pt x="2929" y="251"/>
                  <a:pt x="2323" y="0"/>
                  <a:pt x="1674" y="0"/>
                </a:cubicBezTo>
                <a:cubicBezTo>
                  <a:pt x="1004" y="0"/>
                  <a:pt x="440" y="251"/>
                  <a:pt x="0" y="670"/>
                </a:cubicBezTo>
              </a:path>
            </a:pathLst>
          </a:custGeom>
          <a:solidFill>
            <a:srgbClr val="1EFFC1"/>
          </a:solid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34"/>
          <p:cNvSpPr/>
          <p:nvPr/>
        </p:nvSpPr>
        <p:spPr>
          <a:xfrm>
            <a:off x="5698497" y="2158214"/>
            <a:ext cx="132635" cy="26559"/>
          </a:xfrm>
          <a:custGeom>
            <a:avLst/>
            <a:gdLst/>
            <a:ahLst/>
            <a:cxnLst/>
            <a:rect l="l" t="t" r="r" b="b"/>
            <a:pathLst>
              <a:path w="2302" h="461" fill="none" extrusionOk="0">
                <a:moveTo>
                  <a:pt x="0" y="461"/>
                </a:moveTo>
                <a:cubicBezTo>
                  <a:pt x="293" y="168"/>
                  <a:pt x="712" y="1"/>
                  <a:pt x="1151" y="1"/>
                </a:cubicBezTo>
                <a:cubicBezTo>
                  <a:pt x="1590" y="1"/>
                  <a:pt x="2009" y="168"/>
                  <a:pt x="2302" y="461"/>
                </a:cubicBezTo>
              </a:path>
            </a:pathLst>
          </a:custGeom>
          <a:solidFill>
            <a:srgbClr val="1EFFC1"/>
          </a:solid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34"/>
          <p:cNvSpPr/>
          <p:nvPr/>
        </p:nvSpPr>
        <p:spPr>
          <a:xfrm>
            <a:off x="6084509" y="3000008"/>
            <a:ext cx="4163" cy="6661"/>
          </a:xfrm>
          <a:custGeom>
            <a:avLst/>
            <a:gdLst/>
            <a:ahLst/>
            <a:cxnLst/>
            <a:rect l="l" t="t" r="r" b="b"/>
            <a:pathLst>
              <a:path w="210" h="336" extrusionOk="0">
                <a:moveTo>
                  <a:pt x="1" y="1"/>
                </a:moveTo>
                <a:lnTo>
                  <a:pt x="210" y="1"/>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34"/>
          <p:cNvSpPr/>
          <p:nvPr/>
        </p:nvSpPr>
        <p:spPr>
          <a:xfrm>
            <a:off x="6084509" y="2987557"/>
            <a:ext cx="4163" cy="6661"/>
          </a:xfrm>
          <a:custGeom>
            <a:avLst/>
            <a:gdLst/>
            <a:ahLst/>
            <a:cxnLst/>
            <a:rect l="l" t="t" r="r" b="b"/>
            <a:pathLst>
              <a:path w="210" h="336" extrusionOk="0">
                <a:moveTo>
                  <a:pt x="1" y="1"/>
                </a:moveTo>
                <a:lnTo>
                  <a:pt x="210" y="1"/>
                </a:lnTo>
                <a:lnTo>
                  <a:pt x="210" y="336"/>
                </a:lnTo>
                <a:lnTo>
                  <a:pt x="1" y="336"/>
                </a:ln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34"/>
          <p:cNvSpPr/>
          <p:nvPr/>
        </p:nvSpPr>
        <p:spPr>
          <a:xfrm>
            <a:off x="6084509" y="2975127"/>
            <a:ext cx="4163" cy="6641"/>
          </a:xfrm>
          <a:custGeom>
            <a:avLst/>
            <a:gdLst/>
            <a:ahLst/>
            <a:cxnLst/>
            <a:rect l="l" t="t" r="r" b="b"/>
            <a:pathLst>
              <a:path w="210" h="335" extrusionOk="0">
                <a:moveTo>
                  <a:pt x="1" y="0"/>
                </a:moveTo>
                <a:lnTo>
                  <a:pt x="210" y="0"/>
                </a:lnTo>
                <a:lnTo>
                  <a:pt x="210" y="335"/>
                </a:lnTo>
                <a:lnTo>
                  <a:pt x="1" y="335"/>
                </a:ln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34"/>
          <p:cNvSpPr/>
          <p:nvPr/>
        </p:nvSpPr>
        <p:spPr>
          <a:xfrm>
            <a:off x="6084509" y="3037339"/>
            <a:ext cx="4163" cy="6661"/>
          </a:xfrm>
          <a:custGeom>
            <a:avLst/>
            <a:gdLst/>
            <a:ahLst/>
            <a:cxnLst/>
            <a:rect l="l" t="t" r="r" b="b"/>
            <a:pathLst>
              <a:path w="210" h="336" extrusionOk="0">
                <a:moveTo>
                  <a:pt x="1" y="1"/>
                </a:moveTo>
                <a:lnTo>
                  <a:pt x="210" y="1"/>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34"/>
          <p:cNvSpPr/>
          <p:nvPr/>
        </p:nvSpPr>
        <p:spPr>
          <a:xfrm>
            <a:off x="6084509" y="3024888"/>
            <a:ext cx="4163" cy="6661"/>
          </a:xfrm>
          <a:custGeom>
            <a:avLst/>
            <a:gdLst/>
            <a:ahLst/>
            <a:cxnLst/>
            <a:rect l="l" t="t" r="r" b="b"/>
            <a:pathLst>
              <a:path w="210" h="336" extrusionOk="0">
                <a:moveTo>
                  <a:pt x="1" y="1"/>
                </a:moveTo>
                <a:lnTo>
                  <a:pt x="210" y="1"/>
                </a:lnTo>
                <a:lnTo>
                  <a:pt x="210" y="336"/>
                </a:lnTo>
                <a:lnTo>
                  <a:pt x="1" y="33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34"/>
          <p:cNvSpPr/>
          <p:nvPr/>
        </p:nvSpPr>
        <p:spPr>
          <a:xfrm>
            <a:off x="6084509" y="3012458"/>
            <a:ext cx="4163" cy="6641"/>
          </a:xfrm>
          <a:custGeom>
            <a:avLst/>
            <a:gdLst/>
            <a:ahLst/>
            <a:cxnLst/>
            <a:rect l="l" t="t" r="r" b="b"/>
            <a:pathLst>
              <a:path w="210" h="335" extrusionOk="0">
                <a:moveTo>
                  <a:pt x="1" y="0"/>
                </a:moveTo>
                <a:lnTo>
                  <a:pt x="210" y="0"/>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34"/>
          <p:cNvSpPr/>
          <p:nvPr/>
        </p:nvSpPr>
        <p:spPr>
          <a:xfrm>
            <a:off x="6084509" y="3075086"/>
            <a:ext cx="4163" cy="6661"/>
          </a:xfrm>
          <a:custGeom>
            <a:avLst/>
            <a:gdLst/>
            <a:ahLst/>
            <a:cxnLst/>
            <a:rect l="l" t="t" r="r" b="b"/>
            <a:pathLst>
              <a:path w="210" h="336" extrusionOk="0">
                <a:moveTo>
                  <a:pt x="1" y="1"/>
                </a:moveTo>
                <a:lnTo>
                  <a:pt x="210" y="1"/>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34"/>
          <p:cNvSpPr/>
          <p:nvPr/>
        </p:nvSpPr>
        <p:spPr>
          <a:xfrm>
            <a:off x="6084509" y="3062636"/>
            <a:ext cx="4163" cy="6661"/>
          </a:xfrm>
          <a:custGeom>
            <a:avLst/>
            <a:gdLst/>
            <a:ahLst/>
            <a:cxnLst/>
            <a:rect l="l" t="t" r="r" b="b"/>
            <a:pathLst>
              <a:path w="210" h="336" extrusionOk="0">
                <a:moveTo>
                  <a:pt x="1" y="1"/>
                </a:moveTo>
                <a:lnTo>
                  <a:pt x="210" y="1"/>
                </a:lnTo>
                <a:lnTo>
                  <a:pt x="210" y="336"/>
                </a:lnTo>
                <a:lnTo>
                  <a:pt x="1" y="33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34"/>
          <p:cNvSpPr/>
          <p:nvPr/>
        </p:nvSpPr>
        <p:spPr>
          <a:xfrm>
            <a:off x="6084509" y="3050205"/>
            <a:ext cx="4163" cy="6661"/>
          </a:xfrm>
          <a:custGeom>
            <a:avLst/>
            <a:gdLst/>
            <a:ahLst/>
            <a:cxnLst/>
            <a:rect l="l" t="t" r="r" b="b"/>
            <a:pathLst>
              <a:path w="210" h="336" extrusionOk="0">
                <a:moveTo>
                  <a:pt x="1" y="0"/>
                </a:moveTo>
                <a:lnTo>
                  <a:pt x="210" y="0"/>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34"/>
          <p:cNvSpPr/>
          <p:nvPr/>
        </p:nvSpPr>
        <p:spPr>
          <a:xfrm>
            <a:off x="6084509" y="3112417"/>
            <a:ext cx="4163" cy="6661"/>
          </a:xfrm>
          <a:custGeom>
            <a:avLst/>
            <a:gdLst/>
            <a:ahLst/>
            <a:cxnLst/>
            <a:rect l="l" t="t" r="r" b="b"/>
            <a:pathLst>
              <a:path w="210" h="336" extrusionOk="0">
                <a:moveTo>
                  <a:pt x="1" y="1"/>
                </a:moveTo>
                <a:lnTo>
                  <a:pt x="210" y="1"/>
                </a:lnTo>
                <a:lnTo>
                  <a:pt x="210" y="336"/>
                </a:lnTo>
                <a:lnTo>
                  <a:pt x="1" y="33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34"/>
          <p:cNvSpPr/>
          <p:nvPr/>
        </p:nvSpPr>
        <p:spPr>
          <a:xfrm>
            <a:off x="6084509" y="3099986"/>
            <a:ext cx="4163" cy="6641"/>
          </a:xfrm>
          <a:custGeom>
            <a:avLst/>
            <a:gdLst/>
            <a:ahLst/>
            <a:cxnLst/>
            <a:rect l="l" t="t" r="r" b="b"/>
            <a:pathLst>
              <a:path w="210" h="335" extrusionOk="0">
                <a:moveTo>
                  <a:pt x="1" y="0"/>
                </a:moveTo>
                <a:lnTo>
                  <a:pt x="210" y="0"/>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34"/>
          <p:cNvSpPr/>
          <p:nvPr/>
        </p:nvSpPr>
        <p:spPr>
          <a:xfrm>
            <a:off x="6084509" y="3087536"/>
            <a:ext cx="4163" cy="6661"/>
          </a:xfrm>
          <a:custGeom>
            <a:avLst/>
            <a:gdLst/>
            <a:ahLst/>
            <a:cxnLst/>
            <a:rect l="l" t="t" r="r" b="b"/>
            <a:pathLst>
              <a:path w="210" h="336" extrusionOk="0">
                <a:moveTo>
                  <a:pt x="1" y="0"/>
                </a:moveTo>
                <a:lnTo>
                  <a:pt x="210" y="0"/>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34"/>
          <p:cNvSpPr/>
          <p:nvPr/>
        </p:nvSpPr>
        <p:spPr>
          <a:xfrm>
            <a:off x="6084509" y="3149748"/>
            <a:ext cx="4163" cy="6661"/>
          </a:xfrm>
          <a:custGeom>
            <a:avLst/>
            <a:gdLst/>
            <a:ahLst/>
            <a:cxnLst/>
            <a:rect l="l" t="t" r="r" b="b"/>
            <a:pathLst>
              <a:path w="210" h="336" extrusionOk="0">
                <a:moveTo>
                  <a:pt x="1" y="1"/>
                </a:moveTo>
                <a:lnTo>
                  <a:pt x="210" y="1"/>
                </a:lnTo>
                <a:lnTo>
                  <a:pt x="210" y="336"/>
                </a:lnTo>
                <a:lnTo>
                  <a:pt x="1" y="33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34"/>
          <p:cNvSpPr/>
          <p:nvPr/>
        </p:nvSpPr>
        <p:spPr>
          <a:xfrm>
            <a:off x="6084509" y="3137317"/>
            <a:ext cx="4163" cy="6641"/>
          </a:xfrm>
          <a:custGeom>
            <a:avLst/>
            <a:gdLst/>
            <a:ahLst/>
            <a:cxnLst/>
            <a:rect l="l" t="t" r="r" b="b"/>
            <a:pathLst>
              <a:path w="210" h="335" extrusionOk="0">
                <a:moveTo>
                  <a:pt x="1" y="0"/>
                </a:moveTo>
                <a:lnTo>
                  <a:pt x="210" y="0"/>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34"/>
          <p:cNvSpPr/>
          <p:nvPr/>
        </p:nvSpPr>
        <p:spPr>
          <a:xfrm>
            <a:off x="6084509" y="3124867"/>
            <a:ext cx="4163" cy="6661"/>
          </a:xfrm>
          <a:custGeom>
            <a:avLst/>
            <a:gdLst/>
            <a:ahLst/>
            <a:cxnLst/>
            <a:rect l="l" t="t" r="r" b="b"/>
            <a:pathLst>
              <a:path w="210" h="336" extrusionOk="0">
                <a:moveTo>
                  <a:pt x="1" y="1"/>
                </a:moveTo>
                <a:lnTo>
                  <a:pt x="210" y="1"/>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34"/>
          <p:cNvSpPr/>
          <p:nvPr/>
        </p:nvSpPr>
        <p:spPr>
          <a:xfrm>
            <a:off x="6084509" y="3187098"/>
            <a:ext cx="4163" cy="6641"/>
          </a:xfrm>
          <a:custGeom>
            <a:avLst/>
            <a:gdLst/>
            <a:ahLst/>
            <a:cxnLst/>
            <a:rect l="l" t="t" r="r" b="b"/>
            <a:pathLst>
              <a:path w="210" h="335" extrusionOk="0">
                <a:moveTo>
                  <a:pt x="1" y="0"/>
                </a:moveTo>
                <a:lnTo>
                  <a:pt x="210" y="0"/>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34"/>
          <p:cNvSpPr/>
          <p:nvPr/>
        </p:nvSpPr>
        <p:spPr>
          <a:xfrm>
            <a:off x="6084509" y="3174648"/>
            <a:ext cx="4163" cy="6661"/>
          </a:xfrm>
          <a:custGeom>
            <a:avLst/>
            <a:gdLst/>
            <a:ahLst/>
            <a:cxnLst/>
            <a:rect l="l" t="t" r="r" b="b"/>
            <a:pathLst>
              <a:path w="210" h="336" extrusionOk="0">
                <a:moveTo>
                  <a:pt x="1" y="0"/>
                </a:moveTo>
                <a:lnTo>
                  <a:pt x="210" y="0"/>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34"/>
          <p:cNvSpPr/>
          <p:nvPr/>
        </p:nvSpPr>
        <p:spPr>
          <a:xfrm>
            <a:off x="6084509" y="3162198"/>
            <a:ext cx="4163" cy="6661"/>
          </a:xfrm>
          <a:custGeom>
            <a:avLst/>
            <a:gdLst/>
            <a:ahLst/>
            <a:cxnLst/>
            <a:rect l="l" t="t" r="r" b="b"/>
            <a:pathLst>
              <a:path w="210" h="336" extrusionOk="0">
                <a:moveTo>
                  <a:pt x="1" y="1"/>
                </a:moveTo>
                <a:lnTo>
                  <a:pt x="210" y="1"/>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34"/>
          <p:cNvSpPr/>
          <p:nvPr/>
        </p:nvSpPr>
        <p:spPr>
          <a:xfrm>
            <a:off x="6084509" y="3224846"/>
            <a:ext cx="4163" cy="7058"/>
          </a:xfrm>
          <a:custGeom>
            <a:avLst/>
            <a:gdLst/>
            <a:ahLst/>
            <a:cxnLst/>
            <a:rect l="l" t="t" r="r" b="b"/>
            <a:pathLst>
              <a:path w="210" h="356" extrusionOk="0">
                <a:moveTo>
                  <a:pt x="1" y="0"/>
                </a:moveTo>
                <a:lnTo>
                  <a:pt x="210" y="0"/>
                </a:lnTo>
                <a:lnTo>
                  <a:pt x="210" y="356"/>
                </a:lnTo>
                <a:lnTo>
                  <a:pt x="1" y="35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34"/>
          <p:cNvSpPr/>
          <p:nvPr/>
        </p:nvSpPr>
        <p:spPr>
          <a:xfrm>
            <a:off x="6084509" y="3212395"/>
            <a:ext cx="4163" cy="6661"/>
          </a:xfrm>
          <a:custGeom>
            <a:avLst/>
            <a:gdLst/>
            <a:ahLst/>
            <a:cxnLst/>
            <a:rect l="l" t="t" r="r" b="b"/>
            <a:pathLst>
              <a:path w="210" h="336" extrusionOk="0">
                <a:moveTo>
                  <a:pt x="1" y="0"/>
                </a:moveTo>
                <a:lnTo>
                  <a:pt x="210" y="0"/>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34"/>
          <p:cNvSpPr/>
          <p:nvPr/>
        </p:nvSpPr>
        <p:spPr>
          <a:xfrm>
            <a:off x="6084509" y="3199945"/>
            <a:ext cx="4163" cy="6661"/>
          </a:xfrm>
          <a:custGeom>
            <a:avLst/>
            <a:gdLst/>
            <a:ahLst/>
            <a:cxnLst/>
            <a:rect l="l" t="t" r="r" b="b"/>
            <a:pathLst>
              <a:path w="210" h="336" extrusionOk="0">
                <a:moveTo>
                  <a:pt x="1" y="1"/>
                </a:moveTo>
                <a:lnTo>
                  <a:pt x="210" y="1"/>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34"/>
          <p:cNvSpPr/>
          <p:nvPr/>
        </p:nvSpPr>
        <p:spPr>
          <a:xfrm>
            <a:off x="6084509" y="3262177"/>
            <a:ext cx="4163" cy="6661"/>
          </a:xfrm>
          <a:custGeom>
            <a:avLst/>
            <a:gdLst/>
            <a:ahLst/>
            <a:cxnLst/>
            <a:rect l="l" t="t" r="r" b="b"/>
            <a:pathLst>
              <a:path w="210" h="336" extrusionOk="0">
                <a:moveTo>
                  <a:pt x="1" y="0"/>
                </a:moveTo>
                <a:lnTo>
                  <a:pt x="210" y="0"/>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34"/>
          <p:cNvSpPr/>
          <p:nvPr/>
        </p:nvSpPr>
        <p:spPr>
          <a:xfrm>
            <a:off x="6084509" y="3249726"/>
            <a:ext cx="4163" cy="6661"/>
          </a:xfrm>
          <a:custGeom>
            <a:avLst/>
            <a:gdLst/>
            <a:ahLst/>
            <a:cxnLst/>
            <a:rect l="l" t="t" r="r" b="b"/>
            <a:pathLst>
              <a:path w="210" h="336" extrusionOk="0">
                <a:moveTo>
                  <a:pt x="1" y="1"/>
                </a:moveTo>
                <a:lnTo>
                  <a:pt x="210" y="1"/>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34"/>
          <p:cNvSpPr/>
          <p:nvPr/>
        </p:nvSpPr>
        <p:spPr>
          <a:xfrm>
            <a:off x="6084509" y="3237276"/>
            <a:ext cx="4163" cy="7078"/>
          </a:xfrm>
          <a:custGeom>
            <a:avLst/>
            <a:gdLst/>
            <a:ahLst/>
            <a:cxnLst/>
            <a:rect l="l" t="t" r="r" b="b"/>
            <a:pathLst>
              <a:path w="210" h="357" extrusionOk="0">
                <a:moveTo>
                  <a:pt x="1" y="1"/>
                </a:moveTo>
                <a:lnTo>
                  <a:pt x="210" y="1"/>
                </a:lnTo>
                <a:lnTo>
                  <a:pt x="210" y="357"/>
                </a:lnTo>
                <a:lnTo>
                  <a:pt x="1" y="357"/>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34"/>
          <p:cNvSpPr/>
          <p:nvPr/>
        </p:nvSpPr>
        <p:spPr>
          <a:xfrm>
            <a:off x="6084509" y="3299507"/>
            <a:ext cx="4163" cy="7078"/>
          </a:xfrm>
          <a:custGeom>
            <a:avLst/>
            <a:gdLst/>
            <a:ahLst/>
            <a:cxnLst/>
            <a:rect l="l" t="t" r="r" b="b"/>
            <a:pathLst>
              <a:path w="210" h="357" extrusionOk="0">
                <a:moveTo>
                  <a:pt x="1" y="0"/>
                </a:moveTo>
                <a:lnTo>
                  <a:pt x="210" y="0"/>
                </a:lnTo>
                <a:lnTo>
                  <a:pt x="210" y="356"/>
                </a:lnTo>
                <a:lnTo>
                  <a:pt x="1" y="35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34"/>
          <p:cNvSpPr/>
          <p:nvPr/>
        </p:nvSpPr>
        <p:spPr>
          <a:xfrm>
            <a:off x="6084509" y="3287057"/>
            <a:ext cx="4163" cy="7078"/>
          </a:xfrm>
          <a:custGeom>
            <a:avLst/>
            <a:gdLst/>
            <a:ahLst/>
            <a:cxnLst/>
            <a:rect l="l" t="t" r="r" b="b"/>
            <a:pathLst>
              <a:path w="210" h="357" extrusionOk="0">
                <a:moveTo>
                  <a:pt x="1" y="1"/>
                </a:moveTo>
                <a:lnTo>
                  <a:pt x="210" y="1"/>
                </a:lnTo>
                <a:lnTo>
                  <a:pt x="210" y="356"/>
                </a:lnTo>
                <a:lnTo>
                  <a:pt x="1" y="35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34"/>
          <p:cNvSpPr/>
          <p:nvPr/>
        </p:nvSpPr>
        <p:spPr>
          <a:xfrm>
            <a:off x="6084509" y="3274607"/>
            <a:ext cx="4163" cy="6661"/>
          </a:xfrm>
          <a:custGeom>
            <a:avLst/>
            <a:gdLst/>
            <a:ahLst/>
            <a:cxnLst/>
            <a:rect l="l" t="t" r="r" b="b"/>
            <a:pathLst>
              <a:path w="210" h="336" extrusionOk="0">
                <a:moveTo>
                  <a:pt x="1" y="1"/>
                </a:moveTo>
                <a:lnTo>
                  <a:pt x="210" y="1"/>
                </a:lnTo>
                <a:lnTo>
                  <a:pt x="210" y="336"/>
                </a:lnTo>
                <a:lnTo>
                  <a:pt x="1" y="33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34"/>
          <p:cNvSpPr/>
          <p:nvPr/>
        </p:nvSpPr>
        <p:spPr>
          <a:xfrm>
            <a:off x="5104312" y="3467506"/>
            <a:ext cx="117820" cy="452585"/>
          </a:xfrm>
          <a:custGeom>
            <a:avLst/>
            <a:gdLst/>
            <a:ahLst/>
            <a:cxnLst/>
            <a:rect l="l" t="t" r="r" b="b"/>
            <a:pathLst>
              <a:path w="5943" h="22829" extrusionOk="0">
                <a:moveTo>
                  <a:pt x="5419" y="2469"/>
                </a:moveTo>
                <a:lnTo>
                  <a:pt x="5419" y="3662"/>
                </a:lnTo>
                <a:lnTo>
                  <a:pt x="523" y="3662"/>
                </a:lnTo>
                <a:lnTo>
                  <a:pt x="523" y="2469"/>
                </a:lnTo>
                <a:close/>
                <a:moveTo>
                  <a:pt x="5419" y="4227"/>
                </a:moveTo>
                <a:lnTo>
                  <a:pt x="5419" y="5420"/>
                </a:lnTo>
                <a:lnTo>
                  <a:pt x="523" y="5420"/>
                </a:lnTo>
                <a:lnTo>
                  <a:pt x="523" y="4227"/>
                </a:lnTo>
                <a:close/>
                <a:moveTo>
                  <a:pt x="5419" y="5964"/>
                </a:moveTo>
                <a:lnTo>
                  <a:pt x="5419" y="7177"/>
                </a:lnTo>
                <a:lnTo>
                  <a:pt x="523" y="7177"/>
                </a:lnTo>
                <a:lnTo>
                  <a:pt x="523" y="5964"/>
                </a:lnTo>
                <a:close/>
                <a:moveTo>
                  <a:pt x="5419" y="7721"/>
                </a:moveTo>
                <a:lnTo>
                  <a:pt x="5419" y="8935"/>
                </a:lnTo>
                <a:lnTo>
                  <a:pt x="523" y="8935"/>
                </a:lnTo>
                <a:lnTo>
                  <a:pt x="523" y="7721"/>
                </a:lnTo>
                <a:close/>
                <a:moveTo>
                  <a:pt x="5419" y="9479"/>
                </a:moveTo>
                <a:lnTo>
                  <a:pt x="5419" y="10671"/>
                </a:lnTo>
                <a:lnTo>
                  <a:pt x="523" y="10671"/>
                </a:lnTo>
                <a:lnTo>
                  <a:pt x="523" y="9479"/>
                </a:lnTo>
                <a:close/>
                <a:moveTo>
                  <a:pt x="5419" y="11236"/>
                </a:moveTo>
                <a:lnTo>
                  <a:pt x="5419" y="12429"/>
                </a:lnTo>
                <a:lnTo>
                  <a:pt x="523" y="12429"/>
                </a:lnTo>
                <a:lnTo>
                  <a:pt x="523" y="11236"/>
                </a:lnTo>
                <a:close/>
                <a:moveTo>
                  <a:pt x="5419" y="12952"/>
                </a:moveTo>
                <a:lnTo>
                  <a:pt x="5419" y="14166"/>
                </a:lnTo>
                <a:lnTo>
                  <a:pt x="523" y="14166"/>
                </a:lnTo>
                <a:lnTo>
                  <a:pt x="523" y="12952"/>
                </a:lnTo>
                <a:close/>
                <a:moveTo>
                  <a:pt x="5419" y="14710"/>
                </a:moveTo>
                <a:lnTo>
                  <a:pt x="5419" y="15902"/>
                </a:lnTo>
                <a:lnTo>
                  <a:pt x="523" y="15902"/>
                </a:lnTo>
                <a:lnTo>
                  <a:pt x="523" y="14710"/>
                </a:lnTo>
                <a:close/>
                <a:moveTo>
                  <a:pt x="5419" y="16467"/>
                </a:moveTo>
                <a:lnTo>
                  <a:pt x="5419" y="17660"/>
                </a:lnTo>
                <a:lnTo>
                  <a:pt x="523" y="17660"/>
                </a:lnTo>
                <a:lnTo>
                  <a:pt x="523" y="16467"/>
                </a:lnTo>
                <a:close/>
                <a:moveTo>
                  <a:pt x="5419" y="18183"/>
                </a:moveTo>
                <a:lnTo>
                  <a:pt x="5419" y="19397"/>
                </a:lnTo>
                <a:lnTo>
                  <a:pt x="523" y="19397"/>
                </a:lnTo>
                <a:lnTo>
                  <a:pt x="523" y="18183"/>
                </a:lnTo>
                <a:close/>
                <a:moveTo>
                  <a:pt x="272" y="0"/>
                </a:moveTo>
                <a:cubicBezTo>
                  <a:pt x="146" y="0"/>
                  <a:pt x="0" y="147"/>
                  <a:pt x="0" y="272"/>
                </a:cubicBezTo>
                <a:lnTo>
                  <a:pt x="0" y="22577"/>
                </a:lnTo>
                <a:cubicBezTo>
                  <a:pt x="0" y="22744"/>
                  <a:pt x="146" y="22828"/>
                  <a:pt x="272" y="22828"/>
                </a:cubicBezTo>
                <a:cubicBezTo>
                  <a:pt x="398" y="22828"/>
                  <a:pt x="523" y="22703"/>
                  <a:pt x="523" y="22577"/>
                </a:cubicBezTo>
                <a:lnTo>
                  <a:pt x="523" y="19941"/>
                </a:lnTo>
                <a:lnTo>
                  <a:pt x="5419" y="19941"/>
                </a:lnTo>
                <a:lnTo>
                  <a:pt x="5419" y="22577"/>
                </a:lnTo>
                <a:cubicBezTo>
                  <a:pt x="5419" y="22744"/>
                  <a:pt x="5545" y="22828"/>
                  <a:pt x="5691" y="22828"/>
                </a:cubicBezTo>
                <a:cubicBezTo>
                  <a:pt x="5817" y="22828"/>
                  <a:pt x="5942" y="22703"/>
                  <a:pt x="5942" y="22577"/>
                </a:cubicBezTo>
                <a:lnTo>
                  <a:pt x="5942" y="272"/>
                </a:lnTo>
                <a:cubicBezTo>
                  <a:pt x="5942" y="147"/>
                  <a:pt x="5838" y="0"/>
                  <a:pt x="5691" y="0"/>
                </a:cubicBezTo>
                <a:cubicBezTo>
                  <a:pt x="5524" y="0"/>
                  <a:pt x="5419" y="147"/>
                  <a:pt x="5419" y="272"/>
                </a:cubicBezTo>
                <a:lnTo>
                  <a:pt x="5419" y="1946"/>
                </a:lnTo>
                <a:lnTo>
                  <a:pt x="523" y="1946"/>
                </a:lnTo>
                <a:lnTo>
                  <a:pt x="523" y="272"/>
                </a:lnTo>
                <a:cubicBezTo>
                  <a:pt x="523" y="105"/>
                  <a:pt x="398" y="0"/>
                  <a:pt x="272"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34"/>
          <p:cNvSpPr/>
          <p:nvPr/>
        </p:nvSpPr>
        <p:spPr>
          <a:xfrm>
            <a:off x="4929672" y="2717518"/>
            <a:ext cx="466681" cy="686540"/>
          </a:xfrm>
          <a:custGeom>
            <a:avLst/>
            <a:gdLst/>
            <a:ahLst/>
            <a:cxnLst/>
            <a:rect l="l" t="t" r="r" b="b"/>
            <a:pathLst>
              <a:path w="23540" h="34630" extrusionOk="0">
                <a:moveTo>
                  <a:pt x="2323" y="1"/>
                </a:moveTo>
                <a:cubicBezTo>
                  <a:pt x="1046" y="1"/>
                  <a:pt x="0" y="1047"/>
                  <a:pt x="0" y="2323"/>
                </a:cubicBezTo>
                <a:lnTo>
                  <a:pt x="0" y="32286"/>
                </a:lnTo>
                <a:cubicBezTo>
                  <a:pt x="0" y="33583"/>
                  <a:pt x="1046" y="34629"/>
                  <a:pt x="2323" y="34629"/>
                </a:cubicBezTo>
                <a:lnTo>
                  <a:pt x="21217" y="34629"/>
                </a:lnTo>
                <a:cubicBezTo>
                  <a:pt x="22493" y="34629"/>
                  <a:pt x="23539" y="33604"/>
                  <a:pt x="23539" y="32286"/>
                </a:cubicBezTo>
                <a:lnTo>
                  <a:pt x="23539" y="2323"/>
                </a:lnTo>
                <a:cubicBezTo>
                  <a:pt x="23539" y="1047"/>
                  <a:pt x="22493" y="1"/>
                  <a:pt x="21217" y="1"/>
                </a:cubicBezTo>
                <a:close/>
              </a:path>
            </a:pathLst>
          </a:custGeom>
          <a:solidFill>
            <a:srgbClr val="1EFFC1"/>
          </a:solidFill>
          <a:ln w="19050" cap="flat" cmpd="sng">
            <a:solidFill>
              <a:srgbClr val="42FF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34"/>
          <p:cNvSpPr/>
          <p:nvPr/>
        </p:nvSpPr>
        <p:spPr>
          <a:xfrm>
            <a:off x="4960778" y="2748624"/>
            <a:ext cx="404450" cy="624309"/>
          </a:xfrm>
          <a:custGeom>
            <a:avLst/>
            <a:gdLst/>
            <a:ahLst/>
            <a:cxnLst/>
            <a:rect l="l" t="t" r="r" b="b"/>
            <a:pathLst>
              <a:path w="20401" h="31491" extrusionOk="0">
                <a:moveTo>
                  <a:pt x="754" y="1"/>
                </a:moveTo>
                <a:cubicBezTo>
                  <a:pt x="335" y="1"/>
                  <a:pt x="0" y="336"/>
                  <a:pt x="0" y="754"/>
                </a:cubicBezTo>
                <a:lnTo>
                  <a:pt x="0" y="30717"/>
                </a:lnTo>
                <a:cubicBezTo>
                  <a:pt x="0" y="31135"/>
                  <a:pt x="335" y="31491"/>
                  <a:pt x="754" y="31491"/>
                </a:cubicBezTo>
                <a:lnTo>
                  <a:pt x="754" y="31470"/>
                </a:lnTo>
                <a:lnTo>
                  <a:pt x="19648" y="31470"/>
                </a:lnTo>
                <a:cubicBezTo>
                  <a:pt x="20066" y="31470"/>
                  <a:pt x="20401" y="31135"/>
                  <a:pt x="20401" y="30717"/>
                </a:cubicBezTo>
                <a:lnTo>
                  <a:pt x="20401" y="754"/>
                </a:lnTo>
                <a:cubicBezTo>
                  <a:pt x="20401" y="336"/>
                  <a:pt x="20066" y="1"/>
                  <a:pt x="19648"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34"/>
          <p:cNvSpPr/>
          <p:nvPr/>
        </p:nvSpPr>
        <p:spPr>
          <a:xfrm>
            <a:off x="5018429" y="2924386"/>
            <a:ext cx="278779" cy="4996"/>
          </a:xfrm>
          <a:custGeom>
            <a:avLst/>
            <a:gdLst/>
            <a:ahLst/>
            <a:cxnLst/>
            <a:rect l="l" t="t" r="r" b="b"/>
            <a:pathLst>
              <a:path w="14062" h="252" extrusionOk="0">
                <a:moveTo>
                  <a:pt x="189" y="0"/>
                </a:moveTo>
                <a:cubicBezTo>
                  <a:pt x="1" y="0"/>
                  <a:pt x="1" y="252"/>
                  <a:pt x="189" y="252"/>
                </a:cubicBezTo>
                <a:lnTo>
                  <a:pt x="13915" y="252"/>
                </a:lnTo>
                <a:cubicBezTo>
                  <a:pt x="14062" y="252"/>
                  <a:pt x="14062" y="0"/>
                  <a:pt x="13915" y="0"/>
                </a:cubicBezTo>
                <a:close/>
              </a:path>
            </a:pathLst>
          </a:cu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34"/>
          <p:cNvSpPr/>
          <p:nvPr/>
        </p:nvSpPr>
        <p:spPr>
          <a:xfrm>
            <a:off x="5018429" y="2873067"/>
            <a:ext cx="278779" cy="4996"/>
          </a:xfrm>
          <a:custGeom>
            <a:avLst/>
            <a:gdLst/>
            <a:ahLst/>
            <a:cxnLst/>
            <a:rect l="l" t="t" r="r" b="b"/>
            <a:pathLst>
              <a:path w="14062" h="252" extrusionOk="0">
                <a:moveTo>
                  <a:pt x="189" y="1"/>
                </a:moveTo>
                <a:cubicBezTo>
                  <a:pt x="1" y="1"/>
                  <a:pt x="1" y="252"/>
                  <a:pt x="189" y="252"/>
                </a:cubicBezTo>
                <a:lnTo>
                  <a:pt x="13915" y="252"/>
                </a:lnTo>
                <a:cubicBezTo>
                  <a:pt x="14062" y="252"/>
                  <a:pt x="14062" y="1"/>
                  <a:pt x="13915" y="1"/>
                </a:cubicBezTo>
                <a:close/>
              </a:path>
            </a:pathLst>
          </a:custGeom>
          <a:solidFill>
            <a:schemeClr val="dk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34"/>
          <p:cNvSpPr/>
          <p:nvPr/>
        </p:nvSpPr>
        <p:spPr>
          <a:xfrm>
            <a:off x="5018429" y="2973335"/>
            <a:ext cx="278779" cy="5412"/>
          </a:xfrm>
          <a:custGeom>
            <a:avLst/>
            <a:gdLst/>
            <a:ahLst/>
            <a:cxnLst/>
            <a:rect l="l" t="t" r="r" b="b"/>
            <a:pathLst>
              <a:path w="14062" h="273" extrusionOk="0">
                <a:moveTo>
                  <a:pt x="189" y="0"/>
                </a:moveTo>
                <a:cubicBezTo>
                  <a:pt x="1" y="0"/>
                  <a:pt x="1" y="272"/>
                  <a:pt x="189" y="272"/>
                </a:cubicBezTo>
                <a:lnTo>
                  <a:pt x="13915" y="272"/>
                </a:lnTo>
                <a:cubicBezTo>
                  <a:pt x="14062" y="272"/>
                  <a:pt x="14062" y="0"/>
                  <a:pt x="13915" y="0"/>
                </a:cubicBezTo>
                <a:close/>
              </a:path>
            </a:pathLst>
          </a:custGeom>
          <a:solidFill>
            <a:schemeClr val="dk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34"/>
          <p:cNvSpPr/>
          <p:nvPr/>
        </p:nvSpPr>
        <p:spPr>
          <a:xfrm>
            <a:off x="5018429" y="3074415"/>
            <a:ext cx="278779" cy="5412"/>
          </a:xfrm>
          <a:custGeom>
            <a:avLst/>
            <a:gdLst/>
            <a:ahLst/>
            <a:cxnLst/>
            <a:rect l="l" t="t" r="r" b="b"/>
            <a:pathLst>
              <a:path w="14062" h="273" extrusionOk="0">
                <a:moveTo>
                  <a:pt x="189" y="1"/>
                </a:moveTo>
                <a:cubicBezTo>
                  <a:pt x="1" y="1"/>
                  <a:pt x="1" y="273"/>
                  <a:pt x="189" y="273"/>
                </a:cubicBezTo>
                <a:lnTo>
                  <a:pt x="13915" y="273"/>
                </a:lnTo>
                <a:cubicBezTo>
                  <a:pt x="14062" y="273"/>
                  <a:pt x="14062" y="1"/>
                  <a:pt x="13915" y="1"/>
                </a:cubicBezTo>
                <a:close/>
              </a:path>
            </a:pathLst>
          </a:custGeom>
          <a:solidFill>
            <a:schemeClr val="dk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34"/>
          <p:cNvSpPr/>
          <p:nvPr/>
        </p:nvSpPr>
        <p:spPr>
          <a:xfrm>
            <a:off x="5018429" y="3126948"/>
            <a:ext cx="278779" cy="5412"/>
          </a:xfrm>
          <a:custGeom>
            <a:avLst/>
            <a:gdLst/>
            <a:ahLst/>
            <a:cxnLst/>
            <a:rect l="l" t="t" r="r" b="b"/>
            <a:pathLst>
              <a:path w="14062" h="273" extrusionOk="0">
                <a:moveTo>
                  <a:pt x="189" y="0"/>
                </a:moveTo>
                <a:cubicBezTo>
                  <a:pt x="1" y="0"/>
                  <a:pt x="1" y="272"/>
                  <a:pt x="189" y="272"/>
                </a:cubicBezTo>
                <a:lnTo>
                  <a:pt x="13915" y="272"/>
                </a:lnTo>
                <a:cubicBezTo>
                  <a:pt x="14062" y="272"/>
                  <a:pt x="14062" y="0"/>
                  <a:pt x="13915" y="0"/>
                </a:cubicBezTo>
                <a:close/>
              </a:path>
            </a:pathLst>
          </a:cu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34"/>
          <p:cNvSpPr/>
          <p:nvPr/>
        </p:nvSpPr>
        <p:spPr>
          <a:xfrm>
            <a:off x="5018429" y="3176372"/>
            <a:ext cx="278779" cy="5412"/>
          </a:xfrm>
          <a:custGeom>
            <a:avLst/>
            <a:gdLst/>
            <a:ahLst/>
            <a:cxnLst/>
            <a:rect l="l" t="t" r="r" b="b"/>
            <a:pathLst>
              <a:path w="14062" h="273" extrusionOk="0">
                <a:moveTo>
                  <a:pt x="189" y="1"/>
                </a:moveTo>
                <a:cubicBezTo>
                  <a:pt x="1" y="1"/>
                  <a:pt x="1" y="273"/>
                  <a:pt x="189" y="273"/>
                </a:cubicBezTo>
                <a:lnTo>
                  <a:pt x="13915" y="273"/>
                </a:lnTo>
                <a:cubicBezTo>
                  <a:pt x="14062" y="273"/>
                  <a:pt x="14062" y="1"/>
                  <a:pt x="13915" y="1"/>
                </a:cubicBezTo>
                <a:close/>
              </a:path>
            </a:pathLst>
          </a:custGeom>
          <a:solidFill>
            <a:schemeClr val="dk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34"/>
          <p:cNvSpPr/>
          <p:nvPr/>
        </p:nvSpPr>
        <p:spPr>
          <a:xfrm>
            <a:off x="5519115" y="3734651"/>
            <a:ext cx="90442" cy="135662"/>
          </a:xfrm>
          <a:custGeom>
            <a:avLst/>
            <a:gdLst/>
            <a:ahLst/>
            <a:cxnLst/>
            <a:rect l="l" t="t" r="r" b="b"/>
            <a:pathLst>
              <a:path w="4562" h="6843" extrusionOk="0">
                <a:moveTo>
                  <a:pt x="2281" y="0"/>
                </a:moveTo>
                <a:cubicBezTo>
                  <a:pt x="1026" y="0"/>
                  <a:pt x="1" y="1025"/>
                  <a:pt x="1" y="2281"/>
                </a:cubicBezTo>
                <a:cubicBezTo>
                  <a:pt x="1" y="3013"/>
                  <a:pt x="335" y="3662"/>
                  <a:pt x="900" y="4080"/>
                </a:cubicBezTo>
                <a:cubicBezTo>
                  <a:pt x="859" y="4206"/>
                  <a:pt x="900" y="5629"/>
                  <a:pt x="900" y="5629"/>
                </a:cubicBezTo>
                <a:cubicBezTo>
                  <a:pt x="900" y="5984"/>
                  <a:pt x="1110" y="6131"/>
                  <a:pt x="1423" y="6256"/>
                </a:cubicBezTo>
                <a:cubicBezTo>
                  <a:pt x="1549" y="6612"/>
                  <a:pt x="1863" y="6842"/>
                  <a:pt x="2281" y="6842"/>
                </a:cubicBezTo>
                <a:cubicBezTo>
                  <a:pt x="2637" y="6842"/>
                  <a:pt x="2993" y="6612"/>
                  <a:pt x="3118" y="6298"/>
                </a:cubicBezTo>
                <a:cubicBezTo>
                  <a:pt x="3432" y="6277"/>
                  <a:pt x="3683" y="6005"/>
                  <a:pt x="3683" y="5671"/>
                </a:cubicBezTo>
                <a:cubicBezTo>
                  <a:pt x="3683" y="5671"/>
                  <a:pt x="3683" y="4206"/>
                  <a:pt x="3662" y="4080"/>
                </a:cubicBezTo>
                <a:cubicBezTo>
                  <a:pt x="4185" y="3662"/>
                  <a:pt x="4562" y="3013"/>
                  <a:pt x="4562" y="2281"/>
                </a:cubicBezTo>
                <a:cubicBezTo>
                  <a:pt x="4562" y="1025"/>
                  <a:pt x="3537" y="0"/>
                  <a:pt x="2281" y="0"/>
                </a:cubicBezTo>
                <a:close/>
              </a:path>
            </a:pathLst>
          </a:custGeom>
          <a:solidFill>
            <a:srgbClr val="FFFFFF"/>
          </a:solidFill>
          <a:ln w="19050" cap="flat" cmpd="sng">
            <a:solidFill>
              <a:srgbClr val="42FF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34"/>
          <p:cNvSpPr/>
          <p:nvPr/>
        </p:nvSpPr>
        <p:spPr>
          <a:xfrm>
            <a:off x="5535708" y="3815538"/>
            <a:ext cx="56025" cy="54776"/>
          </a:xfrm>
          <a:custGeom>
            <a:avLst/>
            <a:gdLst/>
            <a:ahLst/>
            <a:cxnLst/>
            <a:rect l="l" t="t" r="r" b="b"/>
            <a:pathLst>
              <a:path w="2826" h="2763" extrusionOk="0">
                <a:moveTo>
                  <a:pt x="2804" y="0"/>
                </a:moveTo>
                <a:lnTo>
                  <a:pt x="2804" y="0"/>
                </a:lnTo>
                <a:cubicBezTo>
                  <a:pt x="2805" y="2"/>
                  <a:pt x="2805" y="4"/>
                  <a:pt x="2805" y="5"/>
                </a:cubicBezTo>
                <a:lnTo>
                  <a:pt x="2805" y="5"/>
                </a:lnTo>
                <a:cubicBezTo>
                  <a:pt x="2806" y="4"/>
                  <a:pt x="2805" y="2"/>
                  <a:pt x="2804" y="0"/>
                </a:cubicBezTo>
                <a:close/>
                <a:moveTo>
                  <a:pt x="42" y="0"/>
                </a:moveTo>
                <a:cubicBezTo>
                  <a:pt x="1" y="126"/>
                  <a:pt x="42" y="1549"/>
                  <a:pt x="42" y="1549"/>
                </a:cubicBezTo>
                <a:cubicBezTo>
                  <a:pt x="42" y="1904"/>
                  <a:pt x="252" y="2051"/>
                  <a:pt x="566" y="2176"/>
                </a:cubicBezTo>
                <a:cubicBezTo>
                  <a:pt x="691" y="2532"/>
                  <a:pt x="1005" y="2762"/>
                  <a:pt x="1423" y="2762"/>
                </a:cubicBezTo>
                <a:cubicBezTo>
                  <a:pt x="1779" y="2762"/>
                  <a:pt x="2135" y="2532"/>
                  <a:pt x="2260" y="2218"/>
                </a:cubicBezTo>
                <a:cubicBezTo>
                  <a:pt x="2574" y="2197"/>
                  <a:pt x="2825" y="1925"/>
                  <a:pt x="2825" y="1591"/>
                </a:cubicBezTo>
                <a:cubicBezTo>
                  <a:pt x="2825" y="1591"/>
                  <a:pt x="2825" y="161"/>
                  <a:pt x="2805" y="5"/>
                </a:cubicBezTo>
                <a:lnTo>
                  <a:pt x="2805" y="5"/>
                </a:lnTo>
                <a:cubicBezTo>
                  <a:pt x="2795" y="36"/>
                  <a:pt x="2505" y="47"/>
                  <a:pt x="2116" y="47"/>
                </a:cubicBezTo>
                <a:cubicBezTo>
                  <a:pt x="1298" y="47"/>
                  <a:pt x="42" y="0"/>
                  <a:pt x="42" y="0"/>
                </a:cubicBezTo>
                <a:close/>
              </a:path>
            </a:pathLst>
          </a:custGeom>
          <a:solidFill>
            <a:srgbClr val="1EFFC1"/>
          </a:solidFill>
          <a:ln w="19050" cap="flat" cmpd="sng">
            <a:solidFill>
              <a:srgbClr val="42FF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34"/>
          <p:cNvSpPr/>
          <p:nvPr/>
        </p:nvSpPr>
        <p:spPr>
          <a:xfrm>
            <a:off x="5499210" y="3718890"/>
            <a:ext cx="24484" cy="24068"/>
          </a:xfrm>
          <a:custGeom>
            <a:avLst/>
            <a:gdLst/>
            <a:ahLst/>
            <a:cxnLst/>
            <a:rect l="l" t="t" r="r" b="b"/>
            <a:pathLst>
              <a:path w="1235" h="1214" extrusionOk="0">
                <a:moveTo>
                  <a:pt x="210" y="0"/>
                </a:moveTo>
                <a:cubicBezTo>
                  <a:pt x="157" y="0"/>
                  <a:pt x="105" y="21"/>
                  <a:pt x="63" y="63"/>
                </a:cubicBezTo>
                <a:cubicBezTo>
                  <a:pt x="0" y="147"/>
                  <a:pt x="0" y="272"/>
                  <a:pt x="63" y="356"/>
                </a:cubicBezTo>
                <a:lnTo>
                  <a:pt x="879" y="1172"/>
                </a:lnTo>
                <a:cubicBezTo>
                  <a:pt x="942" y="1193"/>
                  <a:pt x="984" y="1214"/>
                  <a:pt x="1046" y="1214"/>
                </a:cubicBezTo>
                <a:cubicBezTo>
                  <a:pt x="1088" y="1214"/>
                  <a:pt x="1151" y="1193"/>
                  <a:pt x="1172" y="1172"/>
                </a:cubicBezTo>
                <a:cubicBezTo>
                  <a:pt x="1235" y="1088"/>
                  <a:pt x="1235" y="942"/>
                  <a:pt x="1172" y="879"/>
                </a:cubicBezTo>
                <a:lnTo>
                  <a:pt x="356" y="63"/>
                </a:lnTo>
                <a:cubicBezTo>
                  <a:pt x="314" y="21"/>
                  <a:pt x="262" y="0"/>
                  <a:pt x="210" y="0"/>
                </a:cubicBezTo>
                <a:close/>
              </a:path>
            </a:pathLst>
          </a:custGeom>
          <a:solidFill>
            <a:srgbClr val="1EFFC1"/>
          </a:solidFill>
          <a:ln w="9525" cap="flat" cmpd="sng">
            <a:solidFill>
              <a:srgbClr val="42FF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34"/>
          <p:cNvSpPr/>
          <p:nvPr/>
        </p:nvSpPr>
        <p:spPr>
          <a:xfrm>
            <a:off x="5559776" y="3694406"/>
            <a:ext cx="8307" cy="31125"/>
          </a:xfrm>
          <a:custGeom>
            <a:avLst/>
            <a:gdLst/>
            <a:ahLst/>
            <a:cxnLst/>
            <a:rect l="l" t="t" r="r" b="b"/>
            <a:pathLst>
              <a:path w="419" h="1570" extrusionOk="0">
                <a:moveTo>
                  <a:pt x="209" y="1"/>
                </a:moveTo>
                <a:cubicBezTo>
                  <a:pt x="105" y="1"/>
                  <a:pt x="0" y="105"/>
                  <a:pt x="0" y="210"/>
                </a:cubicBezTo>
                <a:lnTo>
                  <a:pt x="0" y="1361"/>
                </a:lnTo>
                <a:cubicBezTo>
                  <a:pt x="0" y="1465"/>
                  <a:pt x="105" y="1570"/>
                  <a:pt x="209" y="1570"/>
                </a:cubicBezTo>
                <a:cubicBezTo>
                  <a:pt x="335" y="1570"/>
                  <a:pt x="419" y="1465"/>
                  <a:pt x="419" y="1361"/>
                </a:cubicBezTo>
                <a:lnTo>
                  <a:pt x="419" y="210"/>
                </a:lnTo>
                <a:cubicBezTo>
                  <a:pt x="419" y="105"/>
                  <a:pt x="314" y="1"/>
                  <a:pt x="209" y="1"/>
                </a:cubicBezTo>
                <a:close/>
              </a:path>
            </a:pathLst>
          </a:custGeom>
          <a:solidFill>
            <a:srgbClr val="1EFFC1"/>
          </a:solidFill>
          <a:ln w="9525" cap="flat" cmpd="sng">
            <a:solidFill>
              <a:srgbClr val="42FF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34"/>
          <p:cNvSpPr/>
          <p:nvPr/>
        </p:nvSpPr>
        <p:spPr>
          <a:xfrm>
            <a:off x="5603748" y="3718890"/>
            <a:ext cx="24900" cy="24068"/>
          </a:xfrm>
          <a:custGeom>
            <a:avLst/>
            <a:gdLst/>
            <a:ahLst/>
            <a:cxnLst/>
            <a:rect l="l" t="t" r="r" b="b"/>
            <a:pathLst>
              <a:path w="1256" h="1214" extrusionOk="0">
                <a:moveTo>
                  <a:pt x="1036" y="0"/>
                </a:moveTo>
                <a:cubicBezTo>
                  <a:pt x="983" y="0"/>
                  <a:pt x="931" y="21"/>
                  <a:pt x="900" y="63"/>
                </a:cubicBezTo>
                <a:lnTo>
                  <a:pt x="84" y="879"/>
                </a:lnTo>
                <a:cubicBezTo>
                  <a:pt x="0" y="963"/>
                  <a:pt x="0" y="1088"/>
                  <a:pt x="84" y="1172"/>
                </a:cubicBezTo>
                <a:cubicBezTo>
                  <a:pt x="126" y="1193"/>
                  <a:pt x="188" y="1214"/>
                  <a:pt x="230" y="1214"/>
                </a:cubicBezTo>
                <a:cubicBezTo>
                  <a:pt x="293" y="1214"/>
                  <a:pt x="335" y="1193"/>
                  <a:pt x="377" y="1172"/>
                </a:cubicBezTo>
                <a:lnTo>
                  <a:pt x="1172" y="356"/>
                </a:lnTo>
                <a:cubicBezTo>
                  <a:pt x="1255" y="272"/>
                  <a:pt x="1255" y="147"/>
                  <a:pt x="1172" y="63"/>
                </a:cubicBezTo>
                <a:cubicBezTo>
                  <a:pt x="1140" y="21"/>
                  <a:pt x="1088" y="0"/>
                  <a:pt x="1036" y="0"/>
                </a:cubicBezTo>
                <a:close/>
              </a:path>
            </a:pathLst>
          </a:custGeom>
          <a:solidFill>
            <a:srgbClr val="1EFFC1"/>
          </a:solidFill>
          <a:ln w="19050" cap="flat" cmpd="sng">
            <a:solidFill>
              <a:srgbClr val="42FF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34"/>
          <p:cNvSpPr/>
          <p:nvPr/>
        </p:nvSpPr>
        <p:spPr>
          <a:xfrm>
            <a:off x="4298319" y="4289322"/>
            <a:ext cx="406531" cy="701131"/>
          </a:xfrm>
          <a:custGeom>
            <a:avLst/>
            <a:gdLst/>
            <a:ahLst/>
            <a:cxnLst/>
            <a:rect l="l" t="t" r="r" b="b"/>
            <a:pathLst>
              <a:path w="20506" h="35366" extrusionOk="0">
                <a:moveTo>
                  <a:pt x="7531" y="1"/>
                </a:moveTo>
                <a:cubicBezTo>
                  <a:pt x="7092" y="1"/>
                  <a:pt x="6629" y="79"/>
                  <a:pt x="6424" y="248"/>
                </a:cubicBezTo>
                <a:cubicBezTo>
                  <a:pt x="5943" y="604"/>
                  <a:pt x="5943" y="1964"/>
                  <a:pt x="5943" y="2048"/>
                </a:cubicBezTo>
                <a:lnTo>
                  <a:pt x="5943" y="15920"/>
                </a:lnTo>
                <a:cubicBezTo>
                  <a:pt x="5399" y="15648"/>
                  <a:pt x="4415" y="14246"/>
                  <a:pt x="4269" y="14204"/>
                </a:cubicBezTo>
                <a:cubicBezTo>
                  <a:pt x="5231" y="9162"/>
                  <a:pt x="3181" y="8241"/>
                  <a:pt x="3097" y="8241"/>
                </a:cubicBezTo>
                <a:cubicBezTo>
                  <a:pt x="3029" y="8210"/>
                  <a:pt x="2954" y="8194"/>
                  <a:pt x="2877" y="8194"/>
                </a:cubicBezTo>
                <a:cubicBezTo>
                  <a:pt x="2696" y="8194"/>
                  <a:pt x="2510" y="8286"/>
                  <a:pt x="2407" y="8492"/>
                </a:cubicBezTo>
                <a:cubicBezTo>
                  <a:pt x="1653" y="9852"/>
                  <a:pt x="524" y="11338"/>
                  <a:pt x="210" y="12886"/>
                </a:cubicBezTo>
                <a:cubicBezTo>
                  <a:pt x="0" y="13869"/>
                  <a:pt x="2428" y="21883"/>
                  <a:pt x="4813" y="24101"/>
                </a:cubicBezTo>
                <a:cubicBezTo>
                  <a:pt x="6131" y="25357"/>
                  <a:pt x="6863" y="26926"/>
                  <a:pt x="8056" y="28286"/>
                </a:cubicBezTo>
                <a:cubicBezTo>
                  <a:pt x="9479" y="29939"/>
                  <a:pt x="9835" y="32596"/>
                  <a:pt x="10420" y="34647"/>
                </a:cubicBezTo>
                <a:cubicBezTo>
                  <a:pt x="10462" y="34751"/>
                  <a:pt x="10504" y="34814"/>
                  <a:pt x="10567" y="34877"/>
                </a:cubicBezTo>
                <a:cubicBezTo>
                  <a:pt x="10615" y="35133"/>
                  <a:pt x="10860" y="35366"/>
                  <a:pt x="11160" y="35366"/>
                </a:cubicBezTo>
                <a:cubicBezTo>
                  <a:pt x="11252" y="35366"/>
                  <a:pt x="11348" y="35344"/>
                  <a:pt x="11446" y="35295"/>
                </a:cubicBezTo>
                <a:cubicBezTo>
                  <a:pt x="14291" y="33852"/>
                  <a:pt x="20254" y="31194"/>
                  <a:pt x="20296" y="31090"/>
                </a:cubicBezTo>
                <a:cubicBezTo>
                  <a:pt x="20422" y="30943"/>
                  <a:pt x="20506" y="30776"/>
                  <a:pt x="20401" y="30525"/>
                </a:cubicBezTo>
                <a:cubicBezTo>
                  <a:pt x="20024" y="29520"/>
                  <a:pt x="19187" y="28390"/>
                  <a:pt x="18685" y="27365"/>
                </a:cubicBezTo>
                <a:cubicBezTo>
                  <a:pt x="18392" y="26737"/>
                  <a:pt x="18476" y="26005"/>
                  <a:pt x="18894" y="25461"/>
                </a:cubicBezTo>
                <a:cubicBezTo>
                  <a:pt x="19083" y="25231"/>
                  <a:pt x="19250" y="24959"/>
                  <a:pt x="19418" y="24729"/>
                </a:cubicBezTo>
                <a:cubicBezTo>
                  <a:pt x="19669" y="24352"/>
                  <a:pt x="19899" y="23996"/>
                  <a:pt x="20087" y="23599"/>
                </a:cubicBezTo>
                <a:cubicBezTo>
                  <a:pt x="20234" y="23264"/>
                  <a:pt x="20359" y="22427"/>
                  <a:pt x="20359" y="22302"/>
                </a:cubicBezTo>
                <a:cubicBezTo>
                  <a:pt x="20359" y="22302"/>
                  <a:pt x="20464" y="12928"/>
                  <a:pt x="20464" y="12781"/>
                </a:cubicBezTo>
                <a:cubicBezTo>
                  <a:pt x="20422" y="11944"/>
                  <a:pt x="19920" y="11212"/>
                  <a:pt x="19146" y="10898"/>
                </a:cubicBezTo>
                <a:cubicBezTo>
                  <a:pt x="18908" y="10798"/>
                  <a:pt x="18656" y="10751"/>
                  <a:pt x="18398" y="10751"/>
                </a:cubicBezTo>
                <a:cubicBezTo>
                  <a:pt x="18223" y="10751"/>
                  <a:pt x="18046" y="10772"/>
                  <a:pt x="17869" y="10815"/>
                </a:cubicBezTo>
                <a:cubicBezTo>
                  <a:pt x="17514" y="10898"/>
                  <a:pt x="17262" y="11066"/>
                  <a:pt x="16928" y="11254"/>
                </a:cubicBezTo>
                <a:cubicBezTo>
                  <a:pt x="16489" y="10716"/>
                  <a:pt x="15814" y="10484"/>
                  <a:pt x="15099" y="10484"/>
                </a:cubicBezTo>
                <a:cubicBezTo>
                  <a:pt x="14451" y="10484"/>
                  <a:pt x="13770" y="10675"/>
                  <a:pt x="13203" y="11003"/>
                </a:cubicBezTo>
                <a:cubicBezTo>
                  <a:pt x="12771" y="10589"/>
                  <a:pt x="12202" y="10412"/>
                  <a:pt x="11602" y="10412"/>
                </a:cubicBezTo>
                <a:cubicBezTo>
                  <a:pt x="10777" y="10412"/>
                  <a:pt x="9894" y="10745"/>
                  <a:pt x="9228" y="11254"/>
                </a:cubicBezTo>
                <a:lnTo>
                  <a:pt x="9144" y="11338"/>
                </a:lnTo>
                <a:lnTo>
                  <a:pt x="9144" y="2152"/>
                </a:lnTo>
                <a:cubicBezTo>
                  <a:pt x="9144" y="1964"/>
                  <a:pt x="9060" y="374"/>
                  <a:pt x="8349" y="123"/>
                </a:cubicBezTo>
                <a:cubicBezTo>
                  <a:pt x="8163" y="43"/>
                  <a:pt x="7853" y="1"/>
                  <a:pt x="753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34"/>
          <p:cNvSpPr/>
          <p:nvPr/>
        </p:nvSpPr>
        <p:spPr>
          <a:xfrm>
            <a:off x="4482078" y="4900692"/>
            <a:ext cx="263851" cy="116175"/>
          </a:xfrm>
          <a:custGeom>
            <a:avLst/>
            <a:gdLst/>
            <a:ahLst/>
            <a:cxnLst/>
            <a:rect l="l" t="t" r="r" b="b"/>
            <a:pathLst>
              <a:path w="13309" h="5860" extrusionOk="0">
                <a:moveTo>
                  <a:pt x="1" y="5859"/>
                </a:moveTo>
                <a:lnTo>
                  <a:pt x="13308" y="1"/>
                </a:lnTo>
              </a:path>
            </a:pathLst>
          </a:custGeom>
          <a:solidFill>
            <a:srgbClr val="AADD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34"/>
          <p:cNvSpPr/>
          <p:nvPr/>
        </p:nvSpPr>
        <p:spPr>
          <a:xfrm>
            <a:off x="4461341" y="4823949"/>
            <a:ext cx="397828" cy="385378"/>
          </a:xfrm>
          <a:custGeom>
            <a:avLst/>
            <a:gdLst/>
            <a:ahLst/>
            <a:cxnLst/>
            <a:rect l="l" t="t" r="r" b="b"/>
            <a:pathLst>
              <a:path w="20067" h="19439" extrusionOk="0">
                <a:moveTo>
                  <a:pt x="12241" y="1"/>
                </a:moveTo>
                <a:lnTo>
                  <a:pt x="0" y="5336"/>
                </a:lnTo>
                <a:lnTo>
                  <a:pt x="5169" y="19439"/>
                </a:lnTo>
                <a:lnTo>
                  <a:pt x="20066" y="19439"/>
                </a:lnTo>
                <a:lnTo>
                  <a:pt x="12241"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34"/>
          <p:cNvSpPr/>
          <p:nvPr/>
        </p:nvSpPr>
        <p:spPr>
          <a:xfrm>
            <a:off x="4482078" y="4900692"/>
            <a:ext cx="392020" cy="319004"/>
          </a:xfrm>
          <a:custGeom>
            <a:avLst/>
            <a:gdLst/>
            <a:ahLst/>
            <a:cxnLst/>
            <a:rect l="l" t="t" r="r" b="b"/>
            <a:pathLst>
              <a:path w="19774" h="16091" extrusionOk="0">
                <a:moveTo>
                  <a:pt x="13329" y="1"/>
                </a:moveTo>
                <a:lnTo>
                  <a:pt x="1" y="5859"/>
                </a:lnTo>
                <a:lnTo>
                  <a:pt x="3746" y="16091"/>
                </a:lnTo>
                <a:lnTo>
                  <a:pt x="19773" y="16091"/>
                </a:lnTo>
                <a:lnTo>
                  <a:pt x="1332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34"/>
          <p:cNvSpPr/>
          <p:nvPr/>
        </p:nvSpPr>
        <p:spPr>
          <a:xfrm>
            <a:off x="4491198" y="4953784"/>
            <a:ext cx="23671" cy="23671"/>
          </a:xfrm>
          <a:custGeom>
            <a:avLst/>
            <a:gdLst/>
            <a:ahLst/>
            <a:cxnLst/>
            <a:rect l="l" t="t" r="r" b="b"/>
            <a:pathLst>
              <a:path w="1194" h="1194" extrusionOk="0">
                <a:moveTo>
                  <a:pt x="587" y="1"/>
                </a:moveTo>
                <a:cubicBezTo>
                  <a:pt x="252" y="1"/>
                  <a:pt x="1" y="252"/>
                  <a:pt x="1" y="608"/>
                </a:cubicBezTo>
                <a:cubicBezTo>
                  <a:pt x="1" y="942"/>
                  <a:pt x="252" y="1193"/>
                  <a:pt x="587" y="1193"/>
                </a:cubicBezTo>
                <a:cubicBezTo>
                  <a:pt x="942" y="1193"/>
                  <a:pt x="1194" y="942"/>
                  <a:pt x="1194" y="608"/>
                </a:cubicBezTo>
                <a:cubicBezTo>
                  <a:pt x="1194" y="294"/>
                  <a:pt x="942" y="1"/>
                  <a:pt x="5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34"/>
          <p:cNvSpPr/>
          <p:nvPr/>
        </p:nvSpPr>
        <p:spPr>
          <a:xfrm>
            <a:off x="4023900" y="2166598"/>
            <a:ext cx="155209" cy="142792"/>
          </a:xfrm>
          <a:custGeom>
            <a:avLst/>
            <a:gdLst/>
            <a:ahLst/>
            <a:cxnLst/>
            <a:rect l="l" t="t" r="r" b="b"/>
            <a:pathLst>
              <a:path w="92112" h="84743" extrusionOk="0">
                <a:moveTo>
                  <a:pt x="25329" y="1"/>
                </a:moveTo>
                <a:cubicBezTo>
                  <a:pt x="11054" y="1"/>
                  <a:pt x="1" y="11069"/>
                  <a:pt x="1" y="25330"/>
                </a:cubicBezTo>
                <a:cubicBezTo>
                  <a:pt x="1" y="42827"/>
                  <a:pt x="15649" y="57117"/>
                  <a:pt x="39605" y="78299"/>
                </a:cubicBezTo>
                <a:lnTo>
                  <a:pt x="46049" y="84743"/>
                </a:lnTo>
                <a:lnTo>
                  <a:pt x="52493" y="78299"/>
                </a:lnTo>
                <a:cubicBezTo>
                  <a:pt x="76449" y="57131"/>
                  <a:pt x="92111" y="42841"/>
                  <a:pt x="92111" y="25344"/>
                </a:cubicBezTo>
                <a:cubicBezTo>
                  <a:pt x="92111" y="11069"/>
                  <a:pt x="81043" y="15"/>
                  <a:pt x="66768" y="15"/>
                </a:cubicBezTo>
                <a:cubicBezTo>
                  <a:pt x="58951" y="15"/>
                  <a:pt x="51106" y="3700"/>
                  <a:pt x="46049" y="9682"/>
                </a:cubicBezTo>
                <a:cubicBezTo>
                  <a:pt x="40992" y="3685"/>
                  <a:pt x="33160" y="1"/>
                  <a:pt x="253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52643"/>
              </a:solidFill>
            </a:endParaRPr>
          </a:p>
        </p:txBody>
      </p:sp>
      <p:sp>
        <p:nvSpPr>
          <p:cNvPr id="985" name="Google Shape;985;p34"/>
          <p:cNvSpPr txBox="1">
            <a:spLocks noGrp="1"/>
          </p:cNvSpPr>
          <p:nvPr>
            <p:ph type="subTitle" idx="4294967295"/>
          </p:nvPr>
        </p:nvSpPr>
        <p:spPr>
          <a:xfrm>
            <a:off x="6534998" y="1682042"/>
            <a:ext cx="2453488" cy="1116342"/>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US" sz="900" dirty="0">
                <a:solidFill>
                  <a:srgbClr val="FFFFFF"/>
                </a:solidFill>
              </a:rPr>
              <a:t>Extensive amount of work put in each week, still feel that many routes to take to improve content and security protocols. It would have been nice to have the opportunity to fully implement a DHT Server.</a:t>
            </a:r>
            <a:endParaRPr sz="900" dirty="0">
              <a:solidFill>
                <a:srgbClr val="FFFFFF"/>
              </a:solidFill>
            </a:endParaRPr>
          </a:p>
        </p:txBody>
      </p:sp>
      <p:sp>
        <p:nvSpPr>
          <p:cNvPr id="986" name="Google Shape;986;p34"/>
          <p:cNvSpPr txBox="1">
            <a:spLocks noGrp="1"/>
          </p:cNvSpPr>
          <p:nvPr>
            <p:ph type="ctrTitle" idx="4294967295"/>
          </p:nvPr>
        </p:nvSpPr>
        <p:spPr>
          <a:xfrm>
            <a:off x="7134442" y="1396993"/>
            <a:ext cx="1254600" cy="225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200" dirty="0">
                <a:solidFill>
                  <a:srgbClr val="FFFFFF"/>
                </a:solidFill>
              </a:rPr>
              <a:t>Time</a:t>
            </a:r>
            <a:endParaRPr sz="1200" dirty="0">
              <a:solidFill>
                <a:srgbClr val="FFFFFF"/>
              </a:solidFill>
            </a:endParaRPr>
          </a:p>
        </p:txBody>
      </p:sp>
      <p:sp>
        <p:nvSpPr>
          <p:cNvPr id="988" name="Google Shape;988;p34"/>
          <p:cNvSpPr txBox="1">
            <a:spLocks noGrp="1"/>
          </p:cNvSpPr>
          <p:nvPr>
            <p:ph type="ctrTitle" idx="4294967295"/>
          </p:nvPr>
        </p:nvSpPr>
        <p:spPr>
          <a:xfrm>
            <a:off x="1085911" y="3372933"/>
            <a:ext cx="1173600" cy="19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600" dirty="0">
                <a:solidFill>
                  <a:srgbClr val="FFFFFF"/>
                </a:solidFill>
              </a:rPr>
              <a:t>Change of Course</a:t>
            </a:r>
            <a:endParaRPr sz="1600" dirty="0">
              <a:solidFill>
                <a:srgbClr val="FFFFFF"/>
              </a:solidFill>
            </a:endParaRPr>
          </a:p>
        </p:txBody>
      </p:sp>
      <p:sp>
        <p:nvSpPr>
          <p:cNvPr id="989" name="Google Shape;989;p34"/>
          <p:cNvSpPr txBox="1">
            <a:spLocks noGrp="1"/>
          </p:cNvSpPr>
          <p:nvPr>
            <p:ph type="subTitle" idx="4294967295"/>
          </p:nvPr>
        </p:nvSpPr>
        <p:spPr>
          <a:xfrm>
            <a:off x="6553521" y="3666920"/>
            <a:ext cx="2043044" cy="832029"/>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s" sz="900" dirty="0"/>
              <a:t>After immense exploration and testing, pixel manipulation occured to be the best route of attack.</a:t>
            </a:r>
            <a:endParaRPr sz="900" dirty="0">
              <a:solidFill>
                <a:srgbClr val="FFFFFF"/>
              </a:solidFill>
            </a:endParaRPr>
          </a:p>
        </p:txBody>
      </p:sp>
      <p:sp>
        <p:nvSpPr>
          <p:cNvPr id="990" name="Google Shape;990;p34"/>
          <p:cNvSpPr txBox="1">
            <a:spLocks noGrp="1"/>
          </p:cNvSpPr>
          <p:nvPr>
            <p:ph type="ctrTitle" idx="4294967295"/>
          </p:nvPr>
        </p:nvSpPr>
        <p:spPr>
          <a:xfrm>
            <a:off x="6368648" y="3184196"/>
            <a:ext cx="2438752" cy="375371"/>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200" dirty="0">
                <a:solidFill>
                  <a:srgbClr val="FFFFFF"/>
                </a:solidFill>
              </a:rPr>
              <a:t>Bit Representation / User Input (Randomness)</a:t>
            </a:r>
            <a:endParaRPr sz="1200" dirty="0">
              <a:solidFill>
                <a:srgbClr val="FFFFFF"/>
              </a:solidFill>
            </a:endParaRPr>
          </a:p>
        </p:txBody>
      </p:sp>
      <p:cxnSp>
        <p:nvCxnSpPr>
          <p:cNvPr id="991" name="Google Shape;991;p34"/>
          <p:cNvCxnSpPr>
            <a:cxnSpLocks/>
          </p:cNvCxnSpPr>
          <p:nvPr/>
        </p:nvCxnSpPr>
        <p:spPr>
          <a:xfrm flipH="1">
            <a:off x="1675125" y="3830550"/>
            <a:ext cx="1992000" cy="276000"/>
          </a:xfrm>
          <a:prstGeom prst="bentConnector4">
            <a:avLst>
              <a:gd name="adj1" fmla="val 31743"/>
              <a:gd name="adj2" fmla="val 186277"/>
            </a:avLst>
          </a:prstGeom>
          <a:noFill/>
          <a:ln w="28575" cap="flat" cmpd="sng">
            <a:solidFill>
              <a:srgbClr val="FFFFFF"/>
            </a:solidFill>
            <a:prstDash val="solid"/>
            <a:round/>
            <a:headEnd type="oval" w="med" len="med"/>
            <a:tailEnd type="oval" w="med" len="med"/>
          </a:ln>
        </p:spPr>
      </p:cxnSp>
      <p:cxnSp>
        <p:nvCxnSpPr>
          <p:cNvPr id="992" name="Google Shape;992;p34"/>
          <p:cNvCxnSpPr/>
          <p:nvPr/>
        </p:nvCxnSpPr>
        <p:spPr>
          <a:xfrm flipH="1">
            <a:off x="5734150" y="1671125"/>
            <a:ext cx="840900" cy="824700"/>
          </a:xfrm>
          <a:prstGeom prst="bentConnector3">
            <a:avLst>
              <a:gd name="adj1" fmla="val 50000"/>
            </a:avLst>
          </a:prstGeom>
          <a:noFill/>
          <a:ln w="28575" cap="flat" cmpd="sng">
            <a:solidFill>
              <a:srgbClr val="FFFFFF"/>
            </a:solidFill>
            <a:prstDash val="solid"/>
            <a:round/>
            <a:headEnd type="oval" w="med" len="med"/>
            <a:tailEnd type="oval" w="med" len="med"/>
          </a:ln>
        </p:spPr>
      </p:cxnSp>
      <p:cxnSp>
        <p:nvCxnSpPr>
          <p:cNvPr id="993" name="Google Shape;993;p34"/>
          <p:cNvCxnSpPr>
            <a:cxnSpLocks/>
            <a:endCxn id="989" idx="2"/>
          </p:cNvCxnSpPr>
          <p:nvPr/>
        </p:nvCxnSpPr>
        <p:spPr>
          <a:xfrm>
            <a:off x="5544921" y="3994821"/>
            <a:ext cx="2030122" cy="504128"/>
          </a:xfrm>
          <a:prstGeom prst="bentConnector4">
            <a:avLst>
              <a:gd name="adj1" fmla="val 24841"/>
              <a:gd name="adj2" fmla="val 145346"/>
            </a:avLst>
          </a:prstGeom>
          <a:noFill/>
          <a:ln w="28575" cap="flat" cmpd="sng">
            <a:solidFill>
              <a:srgbClr val="FFFFFF"/>
            </a:solidFill>
            <a:prstDash val="solid"/>
            <a:round/>
            <a:headEnd type="oval" w="med" len="med"/>
            <a:tailEnd type="oval" w="med" len="med"/>
          </a:ln>
        </p:spPr>
      </p:cxnSp>
      <p:cxnSp>
        <p:nvCxnSpPr>
          <p:cNvPr id="994" name="Google Shape;994;p34"/>
          <p:cNvCxnSpPr/>
          <p:nvPr/>
        </p:nvCxnSpPr>
        <p:spPr>
          <a:xfrm>
            <a:off x="311700" y="1191700"/>
            <a:ext cx="8520600" cy="0"/>
          </a:xfrm>
          <a:prstGeom prst="straightConnector1">
            <a:avLst/>
          </a:prstGeom>
          <a:noFill/>
          <a:ln w="9525" cap="flat" cmpd="sng">
            <a:solidFill>
              <a:srgbClr val="48FFD5"/>
            </a:solidFill>
            <a:prstDash val="solid"/>
            <a:round/>
            <a:headEnd type="none" w="med" len="med"/>
            <a:tailEnd type="none" w="med" len="med"/>
          </a:ln>
        </p:spPr>
      </p:cxnSp>
      <p:sp>
        <p:nvSpPr>
          <p:cNvPr id="250" name="Google Shape;986;p34">
            <a:extLst>
              <a:ext uri="{FF2B5EF4-FFF2-40B4-BE49-F238E27FC236}">
                <a16:creationId xmlns:a16="http://schemas.microsoft.com/office/drawing/2014/main" id="{E50CB9DF-9F3B-49CB-A0B5-057EB6D47CBD}"/>
              </a:ext>
            </a:extLst>
          </p:cNvPr>
          <p:cNvSpPr txBox="1">
            <a:spLocks/>
          </p:cNvSpPr>
          <p:nvPr/>
        </p:nvSpPr>
        <p:spPr>
          <a:xfrm>
            <a:off x="1004911" y="1387373"/>
            <a:ext cx="1254600" cy="225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800"/>
              <a:buFont typeface="Roboto Black"/>
              <a:buNone/>
              <a:defRPr sz="2800" b="0" i="0" u="none" strike="noStrike" cap="none">
                <a:solidFill>
                  <a:srgbClr val="FFFFFF"/>
                </a:solidFill>
                <a:latin typeface="Roboto Black"/>
                <a:ea typeface="Roboto Black"/>
                <a:cs typeface="Roboto Black"/>
                <a:sym typeface="Roboto Black"/>
              </a:defRPr>
            </a:lvl1pPr>
            <a:lvl2pPr marR="0" lvl="1"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2pPr>
            <a:lvl3pPr marR="0" lvl="2"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3pPr>
            <a:lvl4pPr marR="0" lvl="3"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4pPr>
            <a:lvl5pPr marR="0" lvl="4"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5pPr>
            <a:lvl6pPr marR="0" lvl="5"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6pPr>
            <a:lvl7pPr marR="0" lvl="6"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7pPr>
            <a:lvl8pPr marR="0" lvl="7"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8pPr>
            <a:lvl9pPr marR="0" lvl="8"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9pPr>
          </a:lstStyle>
          <a:p>
            <a:pPr algn="ctr"/>
            <a:r>
              <a:rPr lang="en-US" sz="1200" dirty="0"/>
              <a:t>Learning Curve</a:t>
            </a:r>
          </a:p>
        </p:txBody>
      </p:sp>
      <p:sp>
        <p:nvSpPr>
          <p:cNvPr id="251" name="Google Shape;985;p34">
            <a:extLst>
              <a:ext uri="{FF2B5EF4-FFF2-40B4-BE49-F238E27FC236}">
                <a16:creationId xmlns:a16="http://schemas.microsoft.com/office/drawing/2014/main" id="{DBF1F245-7691-4501-B0EE-D565E483D0DB}"/>
              </a:ext>
            </a:extLst>
          </p:cNvPr>
          <p:cNvSpPr txBox="1">
            <a:spLocks/>
          </p:cNvSpPr>
          <p:nvPr/>
        </p:nvSpPr>
        <p:spPr>
          <a:xfrm>
            <a:off x="804730" y="1732852"/>
            <a:ext cx="1721900" cy="118494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FFFFFF"/>
              </a:buClr>
              <a:buSzPts val="1800"/>
              <a:buFont typeface="Roboto Light"/>
              <a:buChar char="●"/>
              <a:defRPr sz="1800" b="0" i="0" u="none" strike="noStrike" cap="none">
                <a:solidFill>
                  <a:srgbClr val="FFFFFF"/>
                </a:solidFill>
                <a:latin typeface="Roboto Light"/>
                <a:ea typeface="Roboto Light"/>
                <a:cs typeface="Roboto Light"/>
                <a:sym typeface="Roboto Light"/>
              </a:defRPr>
            </a:lvl1pPr>
            <a:lvl2pPr marL="914400" marR="0" lvl="1" indent="-317500" algn="l" rtl="0">
              <a:lnSpc>
                <a:spcPct val="115000"/>
              </a:lnSpc>
              <a:spcBef>
                <a:spcPts val="1600"/>
              </a:spcBef>
              <a:spcAft>
                <a:spcPts val="0"/>
              </a:spcAft>
              <a:buClr>
                <a:srgbClr val="FFFFFF"/>
              </a:buClr>
              <a:buSzPts val="1400"/>
              <a:buFont typeface="Roboto Light"/>
              <a:buChar char="○"/>
              <a:defRPr sz="1400" b="0" i="0" u="none" strike="noStrike" cap="none">
                <a:solidFill>
                  <a:srgbClr val="FFFFFF"/>
                </a:solidFill>
                <a:latin typeface="Roboto Light"/>
                <a:ea typeface="Roboto Light"/>
                <a:cs typeface="Roboto Light"/>
                <a:sym typeface="Roboto Light"/>
              </a:defRPr>
            </a:lvl2pPr>
            <a:lvl3pPr marL="1371600" marR="0" lvl="2" indent="-317500" algn="l" rtl="0">
              <a:lnSpc>
                <a:spcPct val="115000"/>
              </a:lnSpc>
              <a:spcBef>
                <a:spcPts val="1600"/>
              </a:spcBef>
              <a:spcAft>
                <a:spcPts val="0"/>
              </a:spcAft>
              <a:buClr>
                <a:srgbClr val="FFFFFF"/>
              </a:buClr>
              <a:buSzPts val="1400"/>
              <a:buFont typeface="Roboto Light"/>
              <a:buChar char="■"/>
              <a:defRPr sz="1400" b="0" i="0" u="none" strike="noStrike" cap="none">
                <a:solidFill>
                  <a:srgbClr val="FFFFFF"/>
                </a:solidFill>
                <a:latin typeface="Roboto Light"/>
                <a:ea typeface="Roboto Light"/>
                <a:cs typeface="Roboto Light"/>
                <a:sym typeface="Roboto Light"/>
              </a:defRPr>
            </a:lvl3pPr>
            <a:lvl4pPr marL="1828800" marR="0" lvl="3" indent="-317500" algn="l" rtl="0">
              <a:lnSpc>
                <a:spcPct val="115000"/>
              </a:lnSpc>
              <a:spcBef>
                <a:spcPts val="1600"/>
              </a:spcBef>
              <a:spcAft>
                <a:spcPts val="0"/>
              </a:spcAft>
              <a:buClr>
                <a:srgbClr val="FFFFFF"/>
              </a:buClr>
              <a:buSzPts val="1400"/>
              <a:buFont typeface="Roboto Light"/>
              <a:buChar char="●"/>
              <a:defRPr sz="1400" b="0" i="0" u="none" strike="noStrike" cap="none">
                <a:solidFill>
                  <a:srgbClr val="FFFFFF"/>
                </a:solidFill>
                <a:latin typeface="Roboto Light"/>
                <a:ea typeface="Roboto Light"/>
                <a:cs typeface="Roboto Light"/>
                <a:sym typeface="Roboto Light"/>
              </a:defRPr>
            </a:lvl4pPr>
            <a:lvl5pPr marL="2286000" marR="0" lvl="4" indent="-317500" algn="l" rtl="0">
              <a:lnSpc>
                <a:spcPct val="115000"/>
              </a:lnSpc>
              <a:spcBef>
                <a:spcPts val="1600"/>
              </a:spcBef>
              <a:spcAft>
                <a:spcPts val="0"/>
              </a:spcAft>
              <a:buClr>
                <a:srgbClr val="FFFFFF"/>
              </a:buClr>
              <a:buSzPts val="1400"/>
              <a:buFont typeface="Roboto Light"/>
              <a:buChar char="○"/>
              <a:defRPr sz="1400" b="0" i="0" u="none" strike="noStrike" cap="none">
                <a:solidFill>
                  <a:srgbClr val="FFFFFF"/>
                </a:solidFill>
                <a:latin typeface="Roboto Light"/>
                <a:ea typeface="Roboto Light"/>
                <a:cs typeface="Roboto Light"/>
                <a:sym typeface="Roboto Light"/>
              </a:defRPr>
            </a:lvl5pPr>
            <a:lvl6pPr marL="2743200" marR="0" lvl="5" indent="-317500" algn="l" rtl="0">
              <a:lnSpc>
                <a:spcPct val="115000"/>
              </a:lnSpc>
              <a:spcBef>
                <a:spcPts val="1600"/>
              </a:spcBef>
              <a:spcAft>
                <a:spcPts val="0"/>
              </a:spcAft>
              <a:buClr>
                <a:srgbClr val="FFFFFF"/>
              </a:buClr>
              <a:buSzPts val="1400"/>
              <a:buFont typeface="Roboto Light"/>
              <a:buChar char="■"/>
              <a:defRPr sz="1400" b="0" i="0" u="none" strike="noStrike" cap="none">
                <a:solidFill>
                  <a:srgbClr val="FFFFFF"/>
                </a:solidFill>
                <a:latin typeface="Roboto Light"/>
                <a:ea typeface="Roboto Light"/>
                <a:cs typeface="Roboto Light"/>
                <a:sym typeface="Roboto Light"/>
              </a:defRPr>
            </a:lvl6pPr>
            <a:lvl7pPr marL="3200400" marR="0" lvl="6" indent="-317500" algn="l" rtl="0">
              <a:lnSpc>
                <a:spcPct val="115000"/>
              </a:lnSpc>
              <a:spcBef>
                <a:spcPts val="1600"/>
              </a:spcBef>
              <a:spcAft>
                <a:spcPts val="0"/>
              </a:spcAft>
              <a:buClr>
                <a:srgbClr val="FFFFFF"/>
              </a:buClr>
              <a:buSzPts val="1400"/>
              <a:buFont typeface="Roboto Light"/>
              <a:buChar char="●"/>
              <a:defRPr sz="1400" b="0" i="0" u="none" strike="noStrike" cap="none">
                <a:solidFill>
                  <a:srgbClr val="FFFFFF"/>
                </a:solidFill>
                <a:latin typeface="Roboto Light"/>
                <a:ea typeface="Roboto Light"/>
                <a:cs typeface="Roboto Light"/>
                <a:sym typeface="Roboto Light"/>
              </a:defRPr>
            </a:lvl7pPr>
            <a:lvl8pPr marL="3657600" marR="0" lvl="7" indent="-317500" algn="l" rtl="0">
              <a:lnSpc>
                <a:spcPct val="115000"/>
              </a:lnSpc>
              <a:spcBef>
                <a:spcPts val="1600"/>
              </a:spcBef>
              <a:spcAft>
                <a:spcPts val="0"/>
              </a:spcAft>
              <a:buClr>
                <a:srgbClr val="FFFFFF"/>
              </a:buClr>
              <a:buSzPts val="1400"/>
              <a:buFont typeface="Roboto Light"/>
              <a:buChar char="○"/>
              <a:defRPr sz="1400" b="0" i="0" u="none" strike="noStrike" cap="none">
                <a:solidFill>
                  <a:srgbClr val="FFFFFF"/>
                </a:solidFill>
                <a:latin typeface="Roboto Light"/>
                <a:ea typeface="Roboto Light"/>
                <a:cs typeface="Roboto Light"/>
                <a:sym typeface="Roboto Light"/>
              </a:defRPr>
            </a:lvl8pPr>
            <a:lvl9pPr marL="4114800" marR="0" lvl="8" indent="-317500" algn="l" rtl="0">
              <a:lnSpc>
                <a:spcPct val="115000"/>
              </a:lnSpc>
              <a:spcBef>
                <a:spcPts val="1600"/>
              </a:spcBef>
              <a:spcAft>
                <a:spcPts val="1600"/>
              </a:spcAft>
              <a:buClr>
                <a:srgbClr val="FFFFFF"/>
              </a:buClr>
              <a:buSzPts val="1400"/>
              <a:buFont typeface="Roboto Light"/>
              <a:buChar char="■"/>
              <a:defRPr sz="1400" b="0" i="0" u="none" strike="noStrike" cap="none">
                <a:solidFill>
                  <a:srgbClr val="FFFFFF"/>
                </a:solidFill>
                <a:latin typeface="Roboto Light"/>
                <a:ea typeface="Roboto Light"/>
                <a:cs typeface="Roboto Light"/>
                <a:sym typeface="Roboto Light"/>
              </a:defRPr>
            </a:lvl9pPr>
          </a:lstStyle>
          <a:p>
            <a:pPr marL="0" indent="0" algn="ctr">
              <a:spcAft>
                <a:spcPts val="1600"/>
              </a:spcAft>
              <a:buFont typeface="Roboto Light"/>
              <a:buNone/>
            </a:pPr>
            <a:r>
              <a:rPr lang="en-US" sz="900" dirty="0"/>
              <a:t>Beyond advancements in new languages, learning curve in development was extremely difficult.</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998"/>
        <p:cNvGrpSpPr/>
        <p:nvPr/>
      </p:nvGrpSpPr>
      <p:grpSpPr>
        <a:xfrm>
          <a:off x="0" y="0"/>
          <a:ext cx="0" cy="0"/>
          <a:chOff x="0" y="0"/>
          <a:chExt cx="0" cy="0"/>
        </a:xfrm>
      </p:grpSpPr>
      <p:sp>
        <p:nvSpPr>
          <p:cNvPr id="999" name="Google Shape;999;p35"/>
          <p:cNvSpPr txBox="1">
            <a:spLocks noGrp="1"/>
          </p:cNvSpPr>
          <p:nvPr>
            <p:ph type="ctrTitle"/>
          </p:nvPr>
        </p:nvSpPr>
        <p:spPr>
          <a:xfrm>
            <a:off x="311700" y="624303"/>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a:t>Change of Course</a:t>
            </a:r>
            <a:endParaRPr dirty="0"/>
          </a:p>
        </p:txBody>
      </p:sp>
      <p:sp>
        <p:nvSpPr>
          <p:cNvPr id="1000" name="Google Shape;1000;p35"/>
          <p:cNvSpPr/>
          <p:nvPr/>
        </p:nvSpPr>
        <p:spPr>
          <a:xfrm>
            <a:off x="2293016" y="2645636"/>
            <a:ext cx="4557964" cy="779241"/>
          </a:xfrm>
          <a:custGeom>
            <a:avLst/>
            <a:gdLst/>
            <a:ahLst/>
            <a:cxnLst/>
            <a:rect l="l" t="t" r="r" b="b"/>
            <a:pathLst>
              <a:path w="285542" h="48817" extrusionOk="0">
                <a:moveTo>
                  <a:pt x="281108" y="21018"/>
                </a:moveTo>
                <a:cubicBezTo>
                  <a:pt x="279335" y="21018"/>
                  <a:pt x="277927" y="22322"/>
                  <a:pt x="277771" y="24095"/>
                </a:cubicBezTo>
                <a:lnTo>
                  <a:pt x="266766" y="24095"/>
                </a:lnTo>
                <a:cubicBezTo>
                  <a:pt x="266505" y="22479"/>
                  <a:pt x="264576" y="21853"/>
                  <a:pt x="263428" y="22896"/>
                </a:cubicBezTo>
                <a:cubicBezTo>
                  <a:pt x="262229" y="23991"/>
                  <a:pt x="262750" y="25921"/>
                  <a:pt x="264263" y="26338"/>
                </a:cubicBezTo>
                <a:cubicBezTo>
                  <a:pt x="263272" y="38646"/>
                  <a:pt x="252998" y="48138"/>
                  <a:pt x="240637" y="48138"/>
                </a:cubicBezTo>
                <a:cubicBezTo>
                  <a:pt x="228277" y="48138"/>
                  <a:pt x="218002" y="38646"/>
                  <a:pt x="216959" y="26338"/>
                </a:cubicBezTo>
                <a:cubicBezTo>
                  <a:pt x="218472" y="25921"/>
                  <a:pt x="218993" y="23991"/>
                  <a:pt x="217794" y="22948"/>
                </a:cubicBezTo>
                <a:cubicBezTo>
                  <a:pt x="216646" y="21853"/>
                  <a:pt x="214769" y="22479"/>
                  <a:pt x="214508" y="24095"/>
                </a:cubicBezTo>
                <a:lnTo>
                  <a:pt x="201835" y="24095"/>
                </a:lnTo>
                <a:cubicBezTo>
                  <a:pt x="201678" y="23157"/>
                  <a:pt x="200896" y="22479"/>
                  <a:pt x="200009" y="22427"/>
                </a:cubicBezTo>
                <a:cubicBezTo>
                  <a:pt x="198966" y="9753"/>
                  <a:pt x="188379" y="1"/>
                  <a:pt x="175654" y="1"/>
                </a:cubicBezTo>
                <a:cubicBezTo>
                  <a:pt x="162980" y="1"/>
                  <a:pt x="152393" y="9753"/>
                  <a:pt x="151350" y="22427"/>
                </a:cubicBezTo>
                <a:cubicBezTo>
                  <a:pt x="150411" y="22479"/>
                  <a:pt x="149681" y="23157"/>
                  <a:pt x="149525" y="24095"/>
                </a:cubicBezTo>
                <a:lnTo>
                  <a:pt x="136903" y="24095"/>
                </a:lnTo>
                <a:cubicBezTo>
                  <a:pt x="136643" y="22479"/>
                  <a:pt x="134765" y="21853"/>
                  <a:pt x="133566" y="22896"/>
                </a:cubicBezTo>
                <a:cubicBezTo>
                  <a:pt x="132418" y="23991"/>
                  <a:pt x="132888" y="25921"/>
                  <a:pt x="134400" y="26338"/>
                </a:cubicBezTo>
                <a:cubicBezTo>
                  <a:pt x="133409" y="38646"/>
                  <a:pt x="123135" y="48138"/>
                  <a:pt x="110774" y="48138"/>
                </a:cubicBezTo>
                <a:cubicBezTo>
                  <a:pt x="98414" y="48138"/>
                  <a:pt x="88088" y="38646"/>
                  <a:pt x="87097" y="26338"/>
                </a:cubicBezTo>
                <a:cubicBezTo>
                  <a:pt x="88609" y="25921"/>
                  <a:pt x="89131" y="23991"/>
                  <a:pt x="87931" y="22896"/>
                </a:cubicBezTo>
                <a:cubicBezTo>
                  <a:pt x="86732" y="21853"/>
                  <a:pt x="84854" y="22479"/>
                  <a:pt x="84593" y="24095"/>
                </a:cubicBezTo>
                <a:lnTo>
                  <a:pt x="71972" y="24095"/>
                </a:lnTo>
                <a:cubicBezTo>
                  <a:pt x="71816" y="23157"/>
                  <a:pt x="71033" y="22479"/>
                  <a:pt x="70095" y="22427"/>
                </a:cubicBezTo>
                <a:cubicBezTo>
                  <a:pt x="68999" y="9805"/>
                  <a:pt x="58464" y="157"/>
                  <a:pt x="45791" y="157"/>
                </a:cubicBezTo>
                <a:cubicBezTo>
                  <a:pt x="33170" y="157"/>
                  <a:pt x="22635" y="9805"/>
                  <a:pt x="21539" y="22427"/>
                </a:cubicBezTo>
                <a:cubicBezTo>
                  <a:pt x="20601" y="22479"/>
                  <a:pt x="19818" y="23157"/>
                  <a:pt x="19662" y="24095"/>
                </a:cubicBezTo>
                <a:lnTo>
                  <a:pt x="6728" y="24095"/>
                </a:lnTo>
                <a:cubicBezTo>
                  <a:pt x="6311" y="19767"/>
                  <a:pt x="0" y="20132"/>
                  <a:pt x="0" y="24408"/>
                </a:cubicBezTo>
                <a:cubicBezTo>
                  <a:pt x="0" y="28633"/>
                  <a:pt x="6311" y="28998"/>
                  <a:pt x="6728" y="24721"/>
                </a:cubicBezTo>
                <a:lnTo>
                  <a:pt x="19662" y="24721"/>
                </a:lnTo>
                <a:cubicBezTo>
                  <a:pt x="19871" y="26286"/>
                  <a:pt x="21800" y="26964"/>
                  <a:pt x="23000" y="25869"/>
                </a:cubicBezTo>
                <a:cubicBezTo>
                  <a:pt x="24147" y="24826"/>
                  <a:pt x="23678" y="22844"/>
                  <a:pt x="22113" y="22479"/>
                </a:cubicBezTo>
                <a:cubicBezTo>
                  <a:pt x="23104" y="10118"/>
                  <a:pt x="33431" y="626"/>
                  <a:pt x="45791" y="626"/>
                </a:cubicBezTo>
                <a:cubicBezTo>
                  <a:pt x="58151" y="626"/>
                  <a:pt x="68478" y="10118"/>
                  <a:pt x="69469" y="22479"/>
                </a:cubicBezTo>
                <a:cubicBezTo>
                  <a:pt x="67904" y="22896"/>
                  <a:pt x="67435" y="24826"/>
                  <a:pt x="68634" y="25869"/>
                </a:cubicBezTo>
                <a:cubicBezTo>
                  <a:pt x="69834" y="26964"/>
                  <a:pt x="71711" y="26286"/>
                  <a:pt x="71972" y="24721"/>
                </a:cubicBezTo>
                <a:lnTo>
                  <a:pt x="84593" y="24721"/>
                </a:lnTo>
                <a:cubicBezTo>
                  <a:pt x="84750" y="25608"/>
                  <a:pt x="85480" y="26338"/>
                  <a:pt x="86419" y="26390"/>
                </a:cubicBezTo>
                <a:cubicBezTo>
                  <a:pt x="87462" y="39064"/>
                  <a:pt x="98049" y="48764"/>
                  <a:pt x="110722" y="48764"/>
                </a:cubicBezTo>
                <a:cubicBezTo>
                  <a:pt x="123448" y="48764"/>
                  <a:pt x="133983" y="39064"/>
                  <a:pt x="135026" y="26390"/>
                </a:cubicBezTo>
                <a:cubicBezTo>
                  <a:pt x="135965" y="26338"/>
                  <a:pt x="136747" y="25660"/>
                  <a:pt x="136903" y="24721"/>
                </a:cubicBezTo>
                <a:lnTo>
                  <a:pt x="149525" y="24721"/>
                </a:lnTo>
                <a:cubicBezTo>
                  <a:pt x="149785" y="26286"/>
                  <a:pt x="151663" y="26964"/>
                  <a:pt x="152862" y="25869"/>
                </a:cubicBezTo>
                <a:cubicBezTo>
                  <a:pt x="154010" y="24826"/>
                  <a:pt x="153540" y="22896"/>
                  <a:pt x="152028" y="22479"/>
                </a:cubicBezTo>
                <a:cubicBezTo>
                  <a:pt x="153019" y="10118"/>
                  <a:pt x="163293" y="626"/>
                  <a:pt x="175706" y="626"/>
                </a:cubicBezTo>
                <a:cubicBezTo>
                  <a:pt x="188066" y="626"/>
                  <a:pt x="198393" y="10118"/>
                  <a:pt x="199384" y="22479"/>
                </a:cubicBezTo>
                <a:cubicBezTo>
                  <a:pt x="197819" y="22844"/>
                  <a:pt x="197350" y="24826"/>
                  <a:pt x="198497" y="25869"/>
                </a:cubicBezTo>
                <a:cubicBezTo>
                  <a:pt x="199696" y="26964"/>
                  <a:pt x="201574" y="26286"/>
                  <a:pt x="201835" y="24721"/>
                </a:cubicBezTo>
                <a:lnTo>
                  <a:pt x="214508" y="24721"/>
                </a:lnTo>
                <a:cubicBezTo>
                  <a:pt x="214612" y="25660"/>
                  <a:pt x="215395" y="26338"/>
                  <a:pt x="216333" y="26390"/>
                </a:cubicBezTo>
                <a:cubicBezTo>
                  <a:pt x="217377" y="39064"/>
                  <a:pt x="227964" y="48816"/>
                  <a:pt x="240637" y="48816"/>
                </a:cubicBezTo>
                <a:cubicBezTo>
                  <a:pt x="253363" y="48816"/>
                  <a:pt x="263898" y="39064"/>
                  <a:pt x="264941" y="26390"/>
                </a:cubicBezTo>
                <a:cubicBezTo>
                  <a:pt x="265879" y="26338"/>
                  <a:pt x="266610" y="25660"/>
                  <a:pt x="266766" y="24721"/>
                </a:cubicBezTo>
                <a:lnTo>
                  <a:pt x="277771" y="24721"/>
                </a:lnTo>
                <a:cubicBezTo>
                  <a:pt x="278083" y="27642"/>
                  <a:pt x="281682" y="28789"/>
                  <a:pt x="283612" y="26651"/>
                </a:cubicBezTo>
                <a:cubicBezTo>
                  <a:pt x="285541" y="24461"/>
                  <a:pt x="284029" y="21018"/>
                  <a:pt x="281108" y="21018"/>
                </a:cubicBezTo>
                <a:close/>
              </a:path>
            </a:pathLst>
          </a:custGeom>
          <a:solidFill>
            <a:srgbClr val="F6F6F6"/>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35"/>
          <p:cNvSpPr/>
          <p:nvPr/>
        </p:nvSpPr>
        <p:spPr>
          <a:xfrm>
            <a:off x="2707594" y="2718904"/>
            <a:ext cx="632722" cy="632706"/>
          </a:xfrm>
          <a:custGeom>
            <a:avLst/>
            <a:gdLst/>
            <a:ahLst/>
            <a:cxnLst/>
            <a:rect l="l" t="t" r="r" b="b"/>
            <a:pathLst>
              <a:path w="39638" h="39637" extrusionOk="0">
                <a:moveTo>
                  <a:pt x="19819" y="0"/>
                </a:moveTo>
                <a:cubicBezTo>
                  <a:pt x="8867" y="0"/>
                  <a:pt x="1" y="8866"/>
                  <a:pt x="1" y="19818"/>
                </a:cubicBezTo>
                <a:cubicBezTo>
                  <a:pt x="1" y="30771"/>
                  <a:pt x="8867" y="39637"/>
                  <a:pt x="19819" y="39637"/>
                </a:cubicBezTo>
                <a:cubicBezTo>
                  <a:pt x="30771" y="39637"/>
                  <a:pt x="39637" y="30771"/>
                  <a:pt x="39637" y="19818"/>
                </a:cubicBezTo>
                <a:cubicBezTo>
                  <a:pt x="39637" y="8866"/>
                  <a:pt x="30771" y="0"/>
                  <a:pt x="19819"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35"/>
          <p:cNvSpPr/>
          <p:nvPr/>
        </p:nvSpPr>
        <p:spPr>
          <a:xfrm>
            <a:off x="2963999" y="2667282"/>
            <a:ext cx="119894" cy="57465"/>
          </a:xfrm>
          <a:custGeom>
            <a:avLst/>
            <a:gdLst/>
            <a:ahLst/>
            <a:cxnLst/>
            <a:rect l="l" t="t" r="r" b="b"/>
            <a:pathLst>
              <a:path w="7511" h="3600" extrusionOk="0">
                <a:moveTo>
                  <a:pt x="3756" y="1"/>
                </a:moveTo>
                <a:lnTo>
                  <a:pt x="1" y="3599"/>
                </a:lnTo>
                <a:lnTo>
                  <a:pt x="7511" y="3599"/>
                </a:lnTo>
                <a:lnTo>
                  <a:pt x="3756"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35"/>
          <p:cNvSpPr/>
          <p:nvPr/>
        </p:nvSpPr>
        <p:spPr>
          <a:xfrm>
            <a:off x="2964345" y="2136991"/>
            <a:ext cx="129887" cy="129871"/>
          </a:xfrm>
          <a:custGeom>
            <a:avLst/>
            <a:gdLst/>
            <a:ahLst/>
            <a:cxnLst/>
            <a:rect l="l" t="t" r="r" b="b"/>
            <a:pathLst>
              <a:path w="8137" h="8136" extrusionOk="0">
                <a:moveTo>
                  <a:pt x="4069" y="0"/>
                </a:moveTo>
                <a:cubicBezTo>
                  <a:pt x="1826" y="0"/>
                  <a:pt x="1" y="1825"/>
                  <a:pt x="1" y="4068"/>
                </a:cubicBezTo>
                <a:cubicBezTo>
                  <a:pt x="1" y="6311"/>
                  <a:pt x="1826" y="8136"/>
                  <a:pt x="4069" y="8136"/>
                </a:cubicBezTo>
                <a:cubicBezTo>
                  <a:pt x="6312" y="8136"/>
                  <a:pt x="8137" y="6311"/>
                  <a:pt x="8137" y="4068"/>
                </a:cubicBezTo>
                <a:cubicBezTo>
                  <a:pt x="8137" y="1825"/>
                  <a:pt x="6312" y="0"/>
                  <a:pt x="4069"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5" name="Google Shape;1005;p35"/>
          <p:cNvSpPr/>
          <p:nvPr/>
        </p:nvSpPr>
        <p:spPr>
          <a:xfrm>
            <a:off x="3022549" y="2222243"/>
            <a:ext cx="16" cy="617717"/>
          </a:xfrm>
          <a:custGeom>
            <a:avLst/>
            <a:gdLst/>
            <a:ahLst/>
            <a:cxnLst/>
            <a:rect l="l" t="t" r="r" b="b"/>
            <a:pathLst>
              <a:path w="1" h="38698" fill="none" extrusionOk="0">
                <a:moveTo>
                  <a:pt x="1" y="38698"/>
                </a:moveTo>
                <a:lnTo>
                  <a:pt x="1" y="0"/>
                </a:lnTo>
              </a:path>
            </a:pathLst>
          </a:custGeom>
          <a:solidFill>
            <a:schemeClr val="accent1"/>
          </a:solidFill>
          <a:ln w="24775" cap="rnd" cmpd="sng">
            <a:solidFill>
              <a:srgbClr val="48FFD5"/>
            </a:solidFill>
            <a:prstDash val="solid"/>
            <a:miter lim="521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35"/>
          <p:cNvSpPr/>
          <p:nvPr/>
        </p:nvSpPr>
        <p:spPr>
          <a:xfrm>
            <a:off x="2793344" y="2804639"/>
            <a:ext cx="460390" cy="460390"/>
          </a:xfrm>
          <a:custGeom>
            <a:avLst/>
            <a:gdLst/>
            <a:ahLst/>
            <a:cxnLst/>
            <a:rect l="l" t="t" r="r" b="b"/>
            <a:pathLst>
              <a:path w="28842" h="28842" extrusionOk="0">
                <a:moveTo>
                  <a:pt x="14447" y="1"/>
                </a:moveTo>
                <a:cubicBezTo>
                  <a:pt x="6467" y="1"/>
                  <a:pt x="0" y="6468"/>
                  <a:pt x="0" y="14447"/>
                </a:cubicBezTo>
                <a:cubicBezTo>
                  <a:pt x="0" y="22375"/>
                  <a:pt x="6467" y="28842"/>
                  <a:pt x="14447" y="28842"/>
                </a:cubicBezTo>
                <a:cubicBezTo>
                  <a:pt x="22426" y="28842"/>
                  <a:pt x="28841" y="22375"/>
                  <a:pt x="28841" y="14447"/>
                </a:cubicBezTo>
                <a:cubicBezTo>
                  <a:pt x="28841" y="6468"/>
                  <a:pt x="22426" y="1"/>
                  <a:pt x="1444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35"/>
          <p:cNvSpPr/>
          <p:nvPr/>
        </p:nvSpPr>
        <p:spPr>
          <a:xfrm>
            <a:off x="2793344" y="2804639"/>
            <a:ext cx="460390" cy="460390"/>
          </a:xfrm>
          <a:custGeom>
            <a:avLst/>
            <a:gdLst/>
            <a:ahLst/>
            <a:cxnLst/>
            <a:rect l="l" t="t" r="r" b="b"/>
            <a:pathLst>
              <a:path w="28842" h="28842" extrusionOk="0">
                <a:moveTo>
                  <a:pt x="14447" y="1"/>
                </a:moveTo>
                <a:cubicBezTo>
                  <a:pt x="6467" y="1"/>
                  <a:pt x="0" y="6468"/>
                  <a:pt x="0" y="14447"/>
                </a:cubicBezTo>
                <a:cubicBezTo>
                  <a:pt x="0" y="22375"/>
                  <a:pt x="6467" y="28842"/>
                  <a:pt x="14447" y="28842"/>
                </a:cubicBezTo>
                <a:cubicBezTo>
                  <a:pt x="22426" y="28842"/>
                  <a:pt x="28841" y="22375"/>
                  <a:pt x="28841" y="14447"/>
                </a:cubicBezTo>
                <a:cubicBezTo>
                  <a:pt x="28841" y="6468"/>
                  <a:pt x="22426" y="1"/>
                  <a:pt x="14447"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08" name="Google Shape;1008;p35"/>
          <p:cNvGrpSpPr/>
          <p:nvPr/>
        </p:nvGrpSpPr>
        <p:grpSpPr>
          <a:xfrm>
            <a:off x="2905736" y="2888729"/>
            <a:ext cx="235606" cy="294716"/>
            <a:chOff x="2905736" y="2888729"/>
            <a:chExt cx="235606" cy="294716"/>
          </a:xfrm>
        </p:grpSpPr>
        <p:sp>
          <p:nvSpPr>
            <p:cNvPr id="1009" name="Google Shape;1009;p35"/>
            <p:cNvSpPr/>
            <p:nvPr/>
          </p:nvSpPr>
          <p:spPr>
            <a:xfrm>
              <a:off x="2956513" y="2888729"/>
              <a:ext cx="184830" cy="184830"/>
            </a:xfrm>
            <a:custGeom>
              <a:avLst/>
              <a:gdLst/>
              <a:ahLst/>
              <a:cxnLst/>
              <a:rect l="l" t="t" r="r" b="b"/>
              <a:pathLst>
                <a:path w="11579" h="11579" extrusionOk="0">
                  <a:moveTo>
                    <a:pt x="5761" y="1819"/>
                  </a:moveTo>
                  <a:cubicBezTo>
                    <a:pt x="7989" y="1819"/>
                    <a:pt x="10085" y="3763"/>
                    <a:pt x="9649" y="6415"/>
                  </a:cubicBezTo>
                  <a:cubicBezTo>
                    <a:pt x="9388" y="8084"/>
                    <a:pt x="8084" y="9388"/>
                    <a:pt x="6468" y="9701"/>
                  </a:cubicBezTo>
                  <a:cubicBezTo>
                    <a:pt x="6229" y="9740"/>
                    <a:pt x="5996" y="9759"/>
                    <a:pt x="5769" y="9759"/>
                  </a:cubicBezTo>
                  <a:cubicBezTo>
                    <a:pt x="2380" y="9759"/>
                    <a:pt x="431" y="5567"/>
                    <a:pt x="2973" y="3025"/>
                  </a:cubicBezTo>
                  <a:cubicBezTo>
                    <a:pt x="3796" y="2187"/>
                    <a:pt x="4791" y="1819"/>
                    <a:pt x="5761" y="1819"/>
                  </a:cubicBezTo>
                  <a:close/>
                  <a:moveTo>
                    <a:pt x="4799" y="0"/>
                  </a:moveTo>
                  <a:cubicBezTo>
                    <a:pt x="4642" y="0"/>
                    <a:pt x="4486" y="157"/>
                    <a:pt x="4486" y="313"/>
                  </a:cubicBezTo>
                  <a:lnTo>
                    <a:pt x="4486" y="626"/>
                  </a:lnTo>
                  <a:cubicBezTo>
                    <a:pt x="4486" y="731"/>
                    <a:pt x="4381" y="835"/>
                    <a:pt x="4277" y="887"/>
                  </a:cubicBezTo>
                  <a:cubicBezTo>
                    <a:pt x="3964" y="991"/>
                    <a:pt x="3651" y="1096"/>
                    <a:pt x="3390" y="1252"/>
                  </a:cubicBezTo>
                  <a:cubicBezTo>
                    <a:pt x="3326" y="1274"/>
                    <a:pt x="3270" y="1286"/>
                    <a:pt x="3219" y="1286"/>
                  </a:cubicBezTo>
                  <a:cubicBezTo>
                    <a:pt x="3148" y="1286"/>
                    <a:pt x="3086" y="1261"/>
                    <a:pt x="3025" y="1200"/>
                  </a:cubicBezTo>
                  <a:lnTo>
                    <a:pt x="2817" y="991"/>
                  </a:lnTo>
                  <a:cubicBezTo>
                    <a:pt x="2765" y="939"/>
                    <a:pt x="2686" y="913"/>
                    <a:pt x="2608" y="913"/>
                  </a:cubicBezTo>
                  <a:cubicBezTo>
                    <a:pt x="2530" y="913"/>
                    <a:pt x="2452" y="939"/>
                    <a:pt x="2400" y="991"/>
                  </a:cubicBezTo>
                  <a:lnTo>
                    <a:pt x="991" y="2399"/>
                  </a:lnTo>
                  <a:cubicBezTo>
                    <a:pt x="887" y="2504"/>
                    <a:pt x="887" y="2712"/>
                    <a:pt x="991" y="2817"/>
                  </a:cubicBezTo>
                  <a:lnTo>
                    <a:pt x="1200" y="3025"/>
                  </a:lnTo>
                  <a:cubicBezTo>
                    <a:pt x="1304" y="3130"/>
                    <a:pt x="1304" y="3286"/>
                    <a:pt x="1252" y="3390"/>
                  </a:cubicBezTo>
                  <a:cubicBezTo>
                    <a:pt x="1096" y="3703"/>
                    <a:pt x="991" y="3964"/>
                    <a:pt x="887" y="4277"/>
                  </a:cubicBezTo>
                  <a:cubicBezTo>
                    <a:pt x="835" y="4433"/>
                    <a:pt x="731" y="4486"/>
                    <a:pt x="574" y="4538"/>
                  </a:cubicBezTo>
                  <a:lnTo>
                    <a:pt x="313" y="4538"/>
                  </a:lnTo>
                  <a:cubicBezTo>
                    <a:pt x="105" y="4538"/>
                    <a:pt x="0" y="4642"/>
                    <a:pt x="0" y="4799"/>
                  </a:cubicBezTo>
                  <a:lnTo>
                    <a:pt x="0" y="6780"/>
                  </a:lnTo>
                  <a:cubicBezTo>
                    <a:pt x="0" y="6937"/>
                    <a:pt x="105" y="7093"/>
                    <a:pt x="313" y="7093"/>
                  </a:cubicBezTo>
                  <a:lnTo>
                    <a:pt x="574" y="7093"/>
                  </a:lnTo>
                  <a:cubicBezTo>
                    <a:pt x="731" y="7093"/>
                    <a:pt x="835" y="7198"/>
                    <a:pt x="887" y="7302"/>
                  </a:cubicBezTo>
                  <a:cubicBezTo>
                    <a:pt x="991" y="7615"/>
                    <a:pt x="1096" y="7928"/>
                    <a:pt x="1252" y="8188"/>
                  </a:cubicBezTo>
                  <a:cubicBezTo>
                    <a:pt x="1304" y="8293"/>
                    <a:pt x="1304" y="8449"/>
                    <a:pt x="1200" y="8554"/>
                  </a:cubicBezTo>
                  <a:lnTo>
                    <a:pt x="991" y="8762"/>
                  </a:lnTo>
                  <a:cubicBezTo>
                    <a:pt x="887" y="8866"/>
                    <a:pt x="887" y="9075"/>
                    <a:pt x="991" y="9179"/>
                  </a:cubicBezTo>
                  <a:lnTo>
                    <a:pt x="2400" y="10588"/>
                  </a:lnTo>
                  <a:cubicBezTo>
                    <a:pt x="2452" y="10640"/>
                    <a:pt x="2517" y="10666"/>
                    <a:pt x="2589" y="10666"/>
                  </a:cubicBezTo>
                  <a:cubicBezTo>
                    <a:pt x="2660" y="10666"/>
                    <a:pt x="2739" y="10640"/>
                    <a:pt x="2817" y="10588"/>
                  </a:cubicBezTo>
                  <a:lnTo>
                    <a:pt x="3025" y="10379"/>
                  </a:lnTo>
                  <a:cubicBezTo>
                    <a:pt x="3086" y="10318"/>
                    <a:pt x="3165" y="10293"/>
                    <a:pt x="3241" y="10293"/>
                  </a:cubicBezTo>
                  <a:cubicBezTo>
                    <a:pt x="3295" y="10293"/>
                    <a:pt x="3347" y="10305"/>
                    <a:pt x="3390" y="10327"/>
                  </a:cubicBezTo>
                  <a:cubicBezTo>
                    <a:pt x="3651" y="10483"/>
                    <a:pt x="3964" y="10588"/>
                    <a:pt x="4277" y="10692"/>
                  </a:cubicBezTo>
                  <a:cubicBezTo>
                    <a:pt x="4381" y="10744"/>
                    <a:pt x="4486" y="10848"/>
                    <a:pt x="4486" y="11005"/>
                  </a:cubicBezTo>
                  <a:lnTo>
                    <a:pt x="4486" y="11318"/>
                  </a:lnTo>
                  <a:cubicBezTo>
                    <a:pt x="4486" y="11474"/>
                    <a:pt x="4642" y="11578"/>
                    <a:pt x="4799" y="11578"/>
                  </a:cubicBezTo>
                  <a:lnTo>
                    <a:pt x="6780" y="11578"/>
                  </a:lnTo>
                  <a:cubicBezTo>
                    <a:pt x="6937" y="11578"/>
                    <a:pt x="7041" y="11474"/>
                    <a:pt x="7041" y="11318"/>
                  </a:cubicBezTo>
                  <a:lnTo>
                    <a:pt x="7041" y="10953"/>
                  </a:lnTo>
                  <a:cubicBezTo>
                    <a:pt x="7041" y="10796"/>
                    <a:pt x="7146" y="10692"/>
                    <a:pt x="7302" y="10640"/>
                  </a:cubicBezTo>
                  <a:cubicBezTo>
                    <a:pt x="7615" y="10588"/>
                    <a:pt x="7876" y="10431"/>
                    <a:pt x="8189" y="10327"/>
                  </a:cubicBezTo>
                  <a:cubicBezTo>
                    <a:pt x="8233" y="10283"/>
                    <a:pt x="8286" y="10267"/>
                    <a:pt x="8341" y="10267"/>
                  </a:cubicBezTo>
                  <a:cubicBezTo>
                    <a:pt x="8416" y="10267"/>
                    <a:pt x="8493" y="10297"/>
                    <a:pt x="8554" y="10327"/>
                  </a:cubicBezTo>
                  <a:lnTo>
                    <a:pt x="8762" y="10588"/>
                  </a:lnTo>
                  <a:cubicBezTo>
                    <a:pt x="8814" y="10640"/>
                    <a:pt x="8893" y="10666"/>
                    <a:pt x="8971" y="10666"/>
                  </a:cubicBezTo>
                  <a:cubicBezTo>
                    <a:pt x="9049" y="10666"/>
                    <a:pt x="9127" y="10640"/>
                    <a:pt x="9180" y="10588"/>
                  </a:cubicBezTo>
                  <a:lnTo>
                    <a:pt x="10588" y="9179"/>
                  </a:lnTo>
                  <a:cubicBezTo>
                    <a:pt x="10692" y="9075"/>
                    <a:pt x="10692" y="8866"/>
                    <a:pt x="10588" y="8762"/>
                  </a:cubicBezTo>
                  <a:lnTo>
                    <a:pt x="10379" y="8554"/>
                  </a:lnTo>
                  <a:cubicBezTo>
                    <a:pt x="10275" y="8449"/>
                    <a:pt x="10275" y="8293"/>
                    <a:pt x="10327" y="8188"/>
                  </a:cubicBezTo>
                  <a:cubicBezTo>
                    <a:pt x="10483" y="7928"/>
                    <a:pt x="10588" y="7615"/>
                    <a:pt x="10692" y="7302"/>
                  </a:cubicBezTo>
                  <a:cubicBezTo>
                    <a:pt x="10744" y="7198"/>
                    <a:pt x="10848" y="7093"/>
                    <a:pt x="10953" y="7093"/>
                  </a:cubicBezTo>
                  <a:lnTo>
                    <a:pt x="11266" y="7093"/>
                  </a:lnTo>
                  <a:cubicBezTo>
                    <a:pt x="11422" y="7093"/>
                    <a:pt x="11579" y="6937"/>
                    <a:pt x="11579" y="6780"/>
                  </a:cubicBezTo>
                  <a:lnTo>
                    <a:pt x="11579" y="4799"/>
                  </a:lnTo>
                  <a:cubicBezTo>
                    <a:pt x="11579" y="4642"/>
                    <a:pt x="11422" y="4538"/>
                    <a:pt x="11266" y="4538"/>
                  </a:cubicBezTo>
                  <a:lnTo>
                    <a:pt x="10953" y="4538"/>
                  </a:lnTo>
                  <a:cubicBezTo>
                    <a:pt x="10848" y="4486"/>
                    <a:pt x="10692" y="4433"/>
                    <a:pt x="10692" y="4277"/>
                  </a:cubicBezTo>
                  <a:cubicBezTo>
                    <a:pt x="10588" y="3964"/>
                    <a:pt x="10483" y="3703"/>
                    <a:pt x="10327" y="3390"/>
                  </a:cubicBezTo>
                  <a:cubicBezTo>
                    <a:pt x="10223" y="3286"/>
                    <a:pt x="10275" y="3130"/>
                    <a:pt x="10379" y="3025"/>
                  </a:cubicBezTo>
                  <a:lnTo>
                    <a:pt x="10588" y="2817"/>
                  </a:lnTo>
                  <a:cubicBezTo>
                    <a:pt x="10692" y="2712"/>
                    <a:pt x="10692" y="2504"/>
                    <a:pt x="10588" y="2399"/>
                  </a:cubicBezTo>
                  <a:lnTo>
                    <a:pt x="9180" y="991"/>
                  </a:lnTo>
                  <a:cubicBezTo>
                    <a:pt x="9127" y="939"/>
                    <a:pt x="9049" y="913"/>
                    <a:pt x="8971" y="913"/>
                  </a:cubicBezTo>
                  <a:cubicBezTo>
                    <a:pt x="8893" y="913"/>
                    <a:pt x="8814" y="939"/>
                    <a:pt x="8762" y="991"/>
                  </a:cubicBezTo>
                  <a:lnTo>
                    <a:pt x="8554" y="1200"/>
                  </a:lnTo>
                  <a:cubicBezTo>
                    <a:pt x="8489" y="1264"/>
                    <a:pt x="8405" y="1309"/>
                    <a:pt x="8325" y="1309"/>
                  </a:cubicBezTo>
                  <a:cubicBezTo>
                    <a:pt x="8276" y="1309"/>
                    <a:pt x="8228" y="1292"/>
                    <a:pt x="8189" y="1252"/>
                  </a:cubicBezTo>
                  <a:cubicBezTo>
                    <a:pt x="7876" y="1096"/>
                    <a:pt x="7615" y="991"/>
                    <a:pt x="7302" y="887"/>
                  </a:cubicBezTo>
                  <a:cubicBezTo>
                    <a:pt x="7146" y="835"/>
                    <a:pt x="7041" y="731"/>
                    <a:pt x="7041" y="626"/>
                  </a:cubicBezTo>
                  <a:lnTo>
                    <a:pt x="7041" y="313"/>
                  </a:lnTo>
                  <a:cubicBezTo>
                    <a:pt x="7041" y="157"/>
                    <a:pt x="6937" y="0"/>
                    <a:pt x="67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35"/>
            <p:cNvSpPr/>
            <p:nvPr/>
          </p:nvSpPr>
          <p:spPr>
            <a:xfrm>
              <a:off x="2978158" y="2928683"/>
              <a:ext cx="123231" cy="105400"/>
            </a:xfrm>
            <a:custGeom>
              <a:avLst/>
              <a:gdLst/>
              <a:ahLst/>
              <a:cxnLst/>
              <a:rect l="l" t="t" r="r" b="b"/>
              <a:pathLst>
                <a:path w="7720" h="6603" extrusionOk="0">
                  <a:moveTo>
                    <a:pt x="4434" y="1"/>
                  </a:moveTo>
                  <a:cubicBezTo>
                    <a:pt x="1513" y="1"/>
                    <a:pt x="0" y="3547"/>
                    <a:pt x="2087" y="5633"/>
                  </a:cubicBezTo>
                  <a:cubicBezTo>
                    <a:pt x="2757" y="6304"/>
                    <a:pt x="3578" y="6602"/>
                    <a:pt x="4383" y="6602"/>
                  </a:cubicBezTo>
                  <a:cubicBezTo>
                    <a:pt x="6085" y="6602"/>
                    <a:pt x="7719" y="5269"/>
                    <a:pt x="7719" y="3286"/>
                  </a:cubicBezTo>
                  <a:cubicBezTo>
                    <a:pt x="7719" y="1461"/>
                    <a:pt x="6259" y="1"/>
                    <a:pt x="44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35"/>
            <p:cNvSpPr/>
            <p:nvPr/>
          </p:nvSpPr>
          <p:spPr>
            <a:xfrm>
              <a:off x="2905736" y="3051898"/>
              <a:ext cx="130717" cy="131547"/>
            </a:xfrm>
            <a:custGeom>
              <a:avLst/>
              <a:gdLst/>
              <a:ahLst/>
              <a:cxnLst/>
              <a:rect l="l" t="t" r="r" b="b"/>
              <a:pathLst>
                <a:path w="8189" h="8241" extrusionOk="0">
                  <a:moveTo>
                    <a:pt x="4122" y="1305"/>
                  </a:moveTo>
                  <a:cubicBezTo>
                    <a:pt x="5702" y="1305"/>
                    <a:pt x="7213" y="2692"/>
                    <a:pt x="6884" y="4590"/>
                  </a:cubicBezTo>
                  <a:cubicBezTo>
                    <a:pt x="6676" y="5737"/>
                    <a:pt x="5737" y="6624"/>
                    <a:pt x="4590" y="6833"/>
                  </a:cubicBezTo>
                  <a:cubicBezTo>
                    <a:pt x="4413" y="6864"/>
                    <a:pt x="4241" y="6879"/>
                    <a:pt x="4074" y="6879"/>
                  </a:cubicBezTo>
                  <a:cubicBezTo>
                    <a:pt x="1724" y="6879"/>
                    <a:pt x="389" y="3940"/>
                    <a:pt x="2191" y="2139"/>
                  </a:cubicBezTo>
                  <a:cubicBezTo>
                    <a:pt x="2754" y="1560"/>
                    <a:pt x="3444" y="1305"/>
                    <a:pt x="4122" y="1305"/>
                  </a:cubicBezTo>
                  <a:close/>
                  <a:moveTo>
                    <a:pt x="3442" y="0"/>
                  </a:moveTo>
                  <a:cubicBezTo>
                    <a:pt x="3338" y="0"/>
                    <a:pt x="3234" y="105"/>
                    <a:pt x="3234" y="209"/>
                  </a:cubicBezTo>
                  <a:lnTo>
                    <a:pt x="3234" y="418"/>
                  </a:lnTo>
                  <a:cubicBezTo>
                    <a:pt x="3234" y="522"/>
                    <a:pt x="3181" y="574"/>
                    <a:pt x="3077" y="626"/>
                  </a:cubicBezTo>
                  <a:cubicBezTo>
                    <a:pt x="2869" y="678"/>
                    <a:pt x="2608" y="783"/>
                    <a:pt x="2399" y="887"/>
                  </a:cubicBezTo>
                  <a:cubicBezTo>
                    <a:pt x="2373" y="913"/>
                    <a:pt x="2334" y="926"/>
                    <a:pt x="2295" y="926"/>
                  </a:cubicBezTo>
                  <a:cubicBezTo>
                    <a:pt x="2256" y="926"/>
                    <a:pt x="2217" y="913"/>
                    <a:pt x="2191" y="887"/>
                  </a:cubicBezTo>
                  <a:lnTo>
                    <a:pt x="2034" y="731"/>
                  </a:lnTo>
                  <a:cubicBezTo>
                    <a:pt x="1982" y="705"/>
                    <a:pt x="1930" y="691"/>
                    <a:pt x="1878" y="691"/>
                  </a:cubicBezTo>
                  <a:cubicBezTo>
                    <a:pt x="1825" y="691"/>
                    <a:pt x="1773" y="705"/>
                    <a:pt x="1721" y="731"/>
                  </a:cubicBezTo>
                  <a:lnTo>
                    <a:pt x="782" y="1722"/>
                  </a:lnTo>
                  <a:cubicBezTo>
                    <a:pt x="678" y="1774"/>
                    <a:pt x="678" y="1930"/>
                    <a:pt x="782" y="2034"/>
                  </a:cubicBezTo>
                  <a:lnTo>
                    <a:pt x="887" y="2139"/>
                  </a:lnTo>
                  <a:cubicBezTo>
                    <a:pt x="939" y="2243"/>
                    <a:pt x="939" y="2347"/>
                    <a:pt x="887" y="2400"/>
                  </a:cubicBezTo>
                  <a:cubicBezTo>
                    <a:pt x="782" y="2608"/>
                    <a:pt x="730" y="2817"/>
                    <a:pt x="626" y="3078"/>
                  </a:cubicBezTo>
                  <a:cubicBezTo>
                    <a:pt x="626" y="3130"/>
                    <a:pt x="522" y="3234"/>
                    <a:pt x="417" y="3234"/>
                  </a:cubicBezTo>
                  <a:lnTo>
                    <a:pt x="209" y="3234"/>
                  </a:lnTo>
                  <a:cubicBezTo>
                    <a:pt x="104" y="3234"/>
                    <a:pt x="0" y="3286"/>
                    <a:pt x="0" y="3443"/>
                  </a:cubicBezTo>
                  <a:lnTo>
                    <a:pt x="0" y="4799"/>
                  </a:lnTo>
                  <a:cubicBezTo>
                    <a:pt x="0" y="4955"/>
                    <a:pt x="104" y="5007"/>
                    <a:pt x="209" y="5007"/>
                  </a:cubicBezTo>
                  <a:lnTo>
                    <a:pt x="469" y="5007"/>
                  </a:lnTo>
                  <a:cubicBezTo>
                    <a:pt x="522" y="5007"/>
                    <a:pt x="626" y="5111"/>
                    <a:pt x="678" y="5164"/>
                  </a:cubicBezTo>
                  <a:cubicBezTo>
                    <a:pt x="730" y="5424"/>
                    <a:pt x="782" y="5633"/>
                    <a:pt x="939" y="5842"/>
                  </a:cubicBezTo>
                  <a:cubicBezTo>
                    <a:pt x="939" y="5894"/>
                    <a:pt x="939" y="5998"/>
                    <a:pt x="887" y="6102"/>
                  </a:cubicBezTo>
                  <a:lnTo>
                    <a:pt x="730" y="6259"/>
                  </a:lnTo>
                  <a:cubicBezTo>
                    <a:pt x="626" y="6311"/>
                    <a:pt x="626" y="6467"/>
                    <a:pt x="730" y="6520"/>
                  </a:cubicBezTo>
                  <a:lnTo>
                    <a:pt x="1721" y="7511"/>
                  </a:lnTo>
                  <a:cubicBezTo>
                    <a:pt x="1747" y="7563"/>
                    <a:pt x="1799" y="7589"/>
                    <a:pt x="1852" y="7589"/>
                  </a:cubicBezTo>
                  <a:cubicBezTo>
                    <a:pt x="1904" y="7589"/>
                    <a:pt x="1956" y="7563"/>
                    <a:pt x="1982" y="7511"/>
                  </a:cubicBezTo>
                  <a:lnTo>
                    <a:pt x="2138" y="7354"/>
                  </a:lnTo>
                  <a:cubicBezTo>
                    <a:pt x="2191" y="7328"/>
                    <a:pt x="2243" y="7315"/>
                    <a:pt x="2288" y="7315"/>
                  </a:cubicBezTo>
                  <a:cubicBezTo>
                    <a:pt x="2334" y="7315"/>
                    <a:pt x="2373" y="7328"/>
                    <a:pt x="2399" y="7354"/>
                  </a:cubicBezTo>
                  <a:cubicBezTo>
                    <a:pt x="2608" y="7458"/>
                    <a:pt x="2816" y="7563"/>
                    <a:pt x="3077" y="7615"/>
                  </a:cubicBezTo>
                  <a:cubicBezTo>
                    <a:pt x="3129" y="7615"/>
                    <a:pt x="3234" y="7719"/>
                    <a:pt x="3234" y="7823"/>
                  </a:cubicBezTo>
                  <a:lnTo>
                    <a:pt x="3234" y="8032"/>
                  </a:lnTo>
                  <a:cubicBezTo>
                    <a:pt x="3234" y="8136"/>
                    <a:pt x="3286" y="8241"/>
                    <a:pt x="3442" y="8241"/>
                  </a:cubicBezTo>
                  <a:lnTo>
                    <a:pt x="4798" y="8241"/>
                  </a:lnTo>
                  <a:cubicBezTo>
                    <a:pt x="4903" y="8241"/>
                    <a:pt x="5007" y="8136"/>
                    <a:pt x="5007" y="8032"/>
                  </a:cubicBezTo>
                  <a:lnTo>
                    <a:pt x="5007" y="7823"/>
                  </a:lnTo>
                  <a:cubicBezTo>
                    <a:pt x="5007" y="7719"/>
                    <a:pt x="5059" y="7615"/>
                    <a:pt x="5163" y="7615"/>
                  </a:cubicBezTo>
                  <a:cubicBezTo>
                    <a:pt x="5424" y="7563"/>
                    <a:pt x="5633" y="7458"/>
                    <a:pt x="5841" y="7354"/>
                  </a:cubicBezTo>
                  <a:cubicBezTo>
                    <a:pt x="5867" y="7328"/>
                    <a:pt x="5907" y="7315"/>
                    <a:pt x="5952" y="7315"/>
                  </a:cubicBezTo>
                  <a:cubicBezTo>
                    <a:pt x="5998" y="7315"/>
                    <a:pt x="6050" y="7328"/>
                    <a:pt x="6102" y="7354"/>
                  </a:cubicBezTo>
                  <a:lnTo>
                    <a:pt x="6259" y="7511"/>
                  </a:lnTo>
                  <a:cubicBezTo>
                    <a:pt x="6285" y="7563"/>
                    <a:pt x="6337" y="7589"/>
                    <a:pt x="6389" y="7589"/>
                  </a:cubicBezTo>
                  <a:cubicBezTo>
                    <a:pt x="6441" y="7589"/>
                    <a:pt x="6493" y="7563"/>
                    <a:pt x="6519" y="7511"/>
                  </a:cubicBezTo>
                  <a:lnTo>
                    <a:pt x="7510" y="6520"/>
                  </a:lnTo>
                  <a:cubicBezTo>
                    <a:pt x="7615" y="6467"/>
                    <a:pt x="7615" y="6311"/>
                    <a:pt x="7510" y="6259"/>
                  </a:cubicBezTo>
                  <a:lnTo>
                    <a:pt x="7354" y="6102"/>
                  </a:lnTo>
                  <a:cubicBezTo>
                    <a:pt x="7302" y="5998"/>
                    <a:pt x="7302" y="5894"/>
                    <a:pt x="7302" y="5842"/>
                  </a:cubicBezTo>
                  <a:cubicBezTo>
                    <a:pt x="7406" y="5633"/>
                    <a:pt x="7510" y="5424"/>
                    <a:pt x="7562" y="5164"/>
                  </a:cubicBezTo>
                  <a:cubicBezTo>
                    <a:pt x="7615" y="5059"/>
                    <a:pt x="7719" y="5007"/>
                    <a:pt x="7771" y="5007"/>
                  </a:cubicBezTo>
                  <a:lnTo>
                    <a:pt x="7980" y="5007"/>
                  </a:lnTo>
                  <a:cubicBezTo>
                    <a:pt x="8136" y="5007"/>
                    <a:pt x="8188" y="4903"/>
                    <a:pt x="8188" y="4799"/>
                  </a:cubicBezTo>
                  <a:lnTo>
                    <a:pt x="8188" y="3390"/>
                  </a:lnTo>
                  <a:cubicBezTo>
                    <a:pt x="8188" y="3286"/>
                    <a:pt x="8136" y="3182"/>
                    <a:pt x="7980" y="3182"/>
                  </a:cubicBezTo>
                  <a:lnTo>
                    <a:pt x="7771" y="3182"/>
                  </a:lnTo>
                  <a:cubicBezTo>
                    <a:pt x="7667" y="3182"/>
                    <a:pt x="7615" y="3130"/>
                    <a:pt x="7562" y="3025"/>
                  </a:cubicBezTo>
                  <a:cubicBezTo>
                    <a:pt x="7510" y="2817"/>
                    <a:pt x="7406" y="2608"/>
                    <a:pt x="7302" y="2400"/>
                  </a:cubicBezTo>
                  <a:cubicBezTo>
                    <a:pt x="7249" y="2295"/>
                    <a:pt x="7302" y="2191"/>
                    <a:pt x="7354" y="2139"/>
                  </a:cubicBezTo>
                  <a:lnTo>
                    <a:pt x="7510" y="1982"/>
                  </a:lnTo>
                  <a:cubicBezTo>
                    <a:pt x="7562" y="1930"/>
                    <a:pt x="7562" y="1774"/>
                    <a:pt x="7510" y="1669"/>
                  </a:cubicBezTo>
                  <a:lnTo>
                    <a:pt x="6519" y="731"/>
                  </a:lnTo>
                  <a:cubicBezTo>
                    <a:pt x="6467" y="678"/>
                    <a:pt x="6415" y="652"/>
                    <a:pt x="6363" y="652"/>
                  </a:cubicBezTo>
                  <a:cubicBezTo>
                    <a:pt x="6311" y="652"/>
                    <a:pt x="6259" y="678"/>
                    <a:pt x="6206" y="731"/>
                  </a:cubicBezTo>
                  <a:lnTo>
                    <a:pt x="6102" y="887"/>
                  </a:lnTo>
                  <a:cubicBezTo>
                    <a:pt x="6050" y="913"/>
                    <a:pt x="5998" y="926"/>
                    <a:pt x="5952" y="926"/>
                  </a:cubicBezTo>
                  <a:cubicBezTo>
                    <a:pt x="5907" y="926"/>
                    <a:pt x="5867" y="913"/>
                    <a:pt x="5841" y="887"/>
                  </a:cubicBezTo>
                  <a:cubicBezTo>
                    <a:pt x="5633" y="783"/>
                    <a:pt x="5372" y="678"/>
                    <a:pt x="5163" y="626"/>
                  </a:cubicBezTo>
                  <a:cubicBezTo>
                    <a:pt x="5059" y="574"/>
                    <a:pt x="5007" y="522"/>
                    <a:pt x="5007" y="418"/>
                  </a:cubicBezTo>
                  <a:lnTo>
                    <a:pt x="5007" y="209"/>
                  </a:lnTo>
                  <a:cubicBezTo>
                    <a:pt x="5007" y="105"/>
                    <a:pt x="4903" y="0"/>
                    <a:pt x="47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35"/>
            <p:cNvSpPr/>
            <p:nvPr/>
          </p:nvSpPr>
          <p:spPr>
            <a:xfrm>
              <a:off x="2923215" y="3081030"/>
              <a:ext cx="84936" cy="72550"/>
            </a:xfrm>
            <a:custGeom>
              <a:avLst/>
              <a:gdLst/>
              <a:ahLst/>
              <a:cxnLst/>
              <a:rect l="l" t="t" r="r" b="b"/>
              <a:pathLst>
                <a:path w="5321" h="4545" extrusionOk="0">
                  <a:moveTo>
                    <a:pt x="3025" y="1"/>
                  </a:moveTo>
                  <a:cubicBezTo>
                    <a:pt x="991" y="1"/>
                    <a:pt x="0" y="2452"/>
                    <a:pt x="1408" y="3860"/>
                  </a:cubicBezTo>
                  <a:cubicBezTo>
                    <a:pt x="1882" y="4334"/>
                    <a:pt x="2461" y="4544"/>
                    <a:pt x="3026" y="4544"/>
                  </a:cubicBezTo>
                  <a:cubicBezTo>
                    <a:pt x="4202" y="4544"/>
                    <a:pt x="5320" y="3634"/>
                    <a:pt x="5320" y="2296"/>
                  </a:cubicBezTo>
                  <a:cubicBezTo>
                    <a:pt x="5320" y="992"/>
                    <a:pt x="4277" y="1"/>
                    <a:pt x="30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13" name="Google Shape;1013;p35"/>
          <p:cNvSpPr/>
          <p:nvPr/>
        </p:nvSpPr>
        <p:spPr>
          <a:xfrm>
            <a:off x="5031941" y="2002124"/>
            <a:ext cx="130717" cy="129871"/>
          </a:xfrm>
          <a:custGeom>
            <a:avLst/>
            <a:gdLst/>
            <a:ahLst/>
            <a:cxnLst/>
            <a:rect l="l" t="t" r="r" b="b"/>
            <a:pathLst>
              <a:path w="8189" h="8136" extrusionOk="0">
                <a:moveTo>
                  <a:pt x="4121" y="0"/>
                </a:moveTo>
                <a:cubicBezTo>
                  <a:pt x="1826" y="0"/>
                  <a:pt x="1" y="1825"/>
                  <a:pt x="1" y="4068"/>
                </a:cubicBezTo>
                <a:cubicBezTo>
                  <a:pt x="1" y="6311"/>
                  <a:pt x="1826" y="8136"/>
                  <a:pt x="4121" y="8136"/>
                </a:cubicBezTo>
                <a:cubicBezTo>
                  <a:pt x="6363" y="8136"/>
                  <a:pt x="8189" y="6311"/>
                  <a:pt x="8189" y="4068"/>
                </a:cubicBezTo>
                <a:cubicBezTo>
                  <a:pt x="8189" y="1825"/>
                  <a:pt x="6363" y="0"/>
                  <a:pt x="4121"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35"/>
          <p:cNvSpPr/>
          <p:nvPr/>
        </p:nvSpPr>
        <p:spPr>
          <a:xfrm>
            <a:off x="4780532" y="2718904"/>
            <a:ext cx="633552" cy="632706"/>
          </a:xfrm>
          <a:custGeom>
            <a:avLst/>
            <a:gdLst/>
            <a:ahLst/>
            <a:cxnLst/>
            <a:rect l="l" t="t" r="r" b="b"/>
            <a:pathLst>
              <a:path w="39690" h="39637" extrusionOk="0">
                <a:moveTo>
                  <a:pt x="19871" y="0"/>
                </a:moveTo>
                <a:cubicBezTo>
                  <a:pt x="8918" y="0"/>
                  <a:pt x="0" y="8866"/>
                  <a:pt x="0" y="19818"/>
                </a:cubicBezTo>
                <a:cubicBezTo>
                  <a:pt x="0" y="30771"/>
                  <a:pt x="8918" y="39637"/>
                  <a:pt x="19871" y="39637"/>
                </a:cubicBezTo>
                <a:cubicBezTo>
                  <a:pt x="30771" y="39637"/>
                  <a:pt x="39689" y="30771"/>
                  <a:pt x="39689" y="19818"/>
                </a:cubicBezTo>
                <a:cubicBezTo>
                  <a:pt x="39689" y="8866"/>
                  <a:pt x="30771" y="0"/>
                  <a:pt x="198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35"/>
          <p:cNvSpPr/>
          <p:nvPr/>
        </p:nvSpPr>
        <p:spPr>
          <a:xfrm>
            <a:off x="5036937" y="2667282"/>
            <a:ext cx="120724" cy="57465"/>
          </a:xfrm>
          <a:custGeom>
            <a:avLst/>
            <a:gdLst/>
            <a:ahLst/>
            <a:cxnLst/>
            <a:rect l="l" t="t" r="r" b="b"/>
            <a:pathLst>
              <a:path w="7563" h="3600" extrusionOk="0">
                <a:moveTo>
                  <a:pt x="3808" y="1"/>
                </a:moveTo>
                <a:lnTo>
                  <a:pt x="1" y="3599"/>
                </a:lnTo>
                <a:lnTo>
                  <a:pt x="7563" y="3599"/>
                </a:lnTo>
                <a:lnTo>
                  <a:pt x="3808"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35"/>
          <p:cNvSpPr/>
          <p:nvPr/>
        </p:nvSpPr>
        <p:spPr>
          <a:xfrm>
            <a:off x="5097707" y="2067044"/>
            <a:ext cx="16" cy="690171"/>
          </a:xfrm>
          <a:custGeom>
            <a:avLst/>
            <a:gdLst/>
            <a:ahLst/>
            <a:cxnLst/>
            <a:rect l="l" t="t" r="r" b="b"/>
            <a:pathLst>
              <a:path w="1" h="43237" fill="none" extrusionOk="0">
                <a:moveTo>
                  <a:pt x="1" y="43236"/>
                </a:moveTo>
                <a:lnTo>
                  <a:pt x="1" y="1"/>
                </a:lnTo>
              </a:path>
            </a:pathLst>
          </a:custGeom>
          <a:solidFill>
            <a:schemeClr val="accent1"/>
          </a:solidFill>
          <a:ln w="24775" cap="rnd" cmpd="sng">
            <a:solidFill>
              <a:srgbClr val="48FFD5"/>
            </a:solidFill>
            <a:prstDash val="solid"/>
            <a:miter lim="521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35"/>
          <p:cNvSpPr/>
          <p:nvPr/>
        </p:nvSpPr>
        <p:spPr>
          <a:xfrm>
            <a:off x="5061073" y="2030426"/>
            <a:ext cx="72454" cy="72438"/>
          </a:xfrm>
          <a:custGeom>
            <a:avLst/>
            <a:gdLst/>
            <a:ahLst/>
            <a:cxnLst/>
            <a:rect l="l" t="t" r="r" b="b"/>
            <a:pathLst>
              <a:path w="4539" h="4538" extrusionOk="0">
                <a:moveTo>
                  <a:pt x="2244" y="0"/>
                </a:moveTo>
                <a:cubicBezTo>
                  <a:pt x="992" y="0"/>
                  <a:pt x="1" y="991"/>
                  <a:pt x="1" y="2243"/>
                </a:cubicBezTo>
                <a:cubicBezTo>
                  <a:pt x="1" y="3494"/>
                  <a:pt x="992" y="4538"/>
                  <a:pt x="2244" y="4538"/>
                </a:cubicBezTo>
                <a:cubicBezTo>
                  <a:pt x="3495" y="4538"/>
                  <a:pt x="4538" y="3494"/>
                  <a:pt x="4538" y="2243"/>
                </a:cubicBezTo>
                <a:cubicBezTo>
                  <a:pt x="4538" y="991"/>
                  <a:pt x="3495" y="0"/>
                  <a:pt x="2244"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35"/>
          <p:cNvSpPr/>
          <p:nvPr/>
        </p:nvSpPr>
        <p:spPr>
          <a:xfrm>
            <a:off x="4867112" y="2804639"/>
            <a:ext cx="460390" cy="460390"/>
          </a:xfrm>
          <a:custGeom>
            <a:avLst/>
            <a:gdLst/>
            <a:ahLst/>
            <a:cxnLst/>
            <a:rect l="l" t="t" r="r" b="b"/>
            <a:pathLst>
              <a:path w="28842" h="28842" extrusionOk="0">
                <a:moveTo>
                  <a:pt x="14447" y="1"/>
                </a:moveTo>
                <a:cubicBezTo>
                  <a:pt x="6467" y="1"/>
                  <a:pt x="0" y="6468"/>
                  <a:pt x="0" y="14447"/>
                </a:cubicBezTo>
                <a:cubicBezTo>
                  <a:pt x="0" y="22375"/>
                  <a:pt x="6467" y="28842"/>
                  <a:pt x="14447" y="28842"/>
                </a:cubicBezTo>
                <a:cubicBezTo>
                  <a:pt x="22374" y="28842"/>
                  <a:pt x="28841" y="22375"/>
                  <a:pt x="28841" y="14447"/>
                </a:cubicBezTo>
                <a:cubicBezTo>
                  <a:pt x="28841" y="6468"/>
                  <a:pt x="22374" y="1"/>
                  <a:pt x="1444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35"/>
          <p:cNvSpPr/>
          <p:nvPr/>
        </p:nvSpPr>
        <p:spPr>
          <a:xfrm>
            <a:off x="4867112" y="2804639"/>
            <a:ext cx="460390" cy="460390"/>
          </a:xfrm>
          <a:custGeom>
            <a:avLst/>
            <a:gdLst/>
            <a:ahLst/>
            <a:cxnLst/>
            <a:rect l="l" t="t" r="r" b="b"/>
            <a:pathLst>
              <a:path w="28842" h="28842" extrusionOk="0">
                <a:moveTo>
                  <a:pt x="14447" y="1"/>
                </a:moveTo>
                <a:cubicBezTo>
                  <a:pt x="6467" y="1"/>
                  <a:pt x="0" y="6468"/>
                  <a:pt x="0" y="14447"/>
                </a:cubicBezTo>
                <a:cubicBezTo>
                  <a:pt x="0" y="22375"/>
                  <a:pt x="6467" y="28842"/>
                  <a:pt x="14447" y="28842"/>
                </a:cubicBezTo>
                <a:cubicBezTo>
                  <a:pt x="22374" y="28842"/>
                  <a:pt x="28841" y="22375"/>
                  <a:pt x="28841" y="14447"/>
                </a:cubicBezTo>
                <a:cubicBezTo>
                  <a:pt x="28841" y="6468"/>
                  <a:pt x="22374" y="1"/>
                  <a:pt x="14447"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35"/>
          <p:cNvSpPr/>
          <p:nvPr/>
        </p:nvSpPr>
        <p:spPr>
          <a:xfrm>
            <a:off x="3992172" y="3561331"/>
            <a:ext cx="129887" cy="130717"/>
          </a:xfrm>
          <a:custGeom>
            <a:avLst/>
            <a:gdLst/>
            <a:ahLst/>
            <a:cxnLst/>
            <a:rect l="l" t="t" r="r" b="b"/>
            <a:pathLst>
              <a:path w="8137" h="8189" extrusionOk="0">
                <a:moveTo>
                  <a:pt x="4068" y="1"/>
                </a:moveTo>
                <a:cubicBezTo>
                  <a:pt x="1826" y="1"/>
                  <a:pt x="0" y="1826"/>
                  <a:pt x="0" y="4069"/>
                </a:cubicBezTo>
                <a:cubicBezTo>
                  <a:pt x="0" y="6363"/>
                  <a:pt x="1826" y="8189"/>
                  <a:pt x="4068" y="8189"/>
                </a:cubicBezTo>
                <a:cubicBezTo>
                  <a:pt x="6311" y="8189"/>
                  <a:pt x="8136" y="6363"/>
                  <a:pt x="8136" y="4069"/>
                </a:cubicBezTo>
                <a:cubicBezTo>
                  <a:pt x="8136" y="1826"/>
                  <a:pt x="6311" y="1"/>
                  <a:pt x="4068"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35"/>
          <p:cNvSpPr/>
          <p:nvPr/>
        </p:nvSpPr>
        <p:spPr>
          <a:xfrm>
            <a:off x="3744055" y="2718904"/>
            <a:ext cx="632722" cy="632706"/>
          </a:xfrm>
          <a:custGeom>
            <a:avLst/>
            <a:gdLst/>
            <a:ahLst/>
            <a:cxnLst/>
            <a:rect l="l" t="t" r="r" b="b"/>
            <a:pathLst>
              <a:path w="39638" h="39637" extrusionOk="0">
                <a:moveTo>
                  <a:pt x="19819" y="0"/>
                </a:moveTo>
                <a:cubicBezTo>
                  <a:pt x="8867" y="0"/>
                  <a:pt x="1" y="8866"/>
                  <a:pt x="1" y="19818"/>
                </a:cubicBezTo>
                <a:cubicBezTo>
                  <a:pt x="1" y="30771"/>
                  <a:pt x="8867" y="39637"/>
                  <a:pt x="19819" y="39637"/>
                </a:cubicBezTo>
                <a:cubicBezTo>
                  <a:pt x="30772" y="39637"/>
                  <a:pt x="39638" y="30771"/>
                  <a:pt x="39638" y="19818"/>
                </a:cubicBezTo>
                <a:cubicBezTo>
                  <a:pt x="39638" y="8866"/>
                  <a:pt x="30772" y="0"/>
                  <a:pt x="198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35"/>
          <p:cNvSpPr/>
          <p:nvPr/>
        </p:nvSpPr>
        <p:spPr>
          <a:xfrm>
            <a:off x="3998800" y="3344938"/>
            <a:ext cx="119910" cy="57465"/>
          </a:xfrm>
          <a:custGeom>
            <a:avLst/>
            <a:gdLst/>
            <a:ahLst/>
            <a:cxnLst/>
            <a:rect l="l" t="t" r="r" b="b"/>
            <a:pathLst>
              <a:path w="7512" h="3600" extrusionOk="0">
                <a:moveTo>
                  <a:pt x="1" y="0"/>
                </a:moveTo>
                <a:lnTo>
                  <a:pt x="3756" y="3599"/>
                </a:lnTo>
                <a:lnTo>
                  <a:pt x="7511"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35"/>
          <p:cNvSpPr/>
          <p:nvPr/>
        </p:nvSpPr>
        <p:spPr>
          <a:xfrm>
            <a:off x="4055648" y="3250026"/>
            <a:ext cx="50486" cy="356840"/>
          </a:xfrm>
          <a:custGeom>
            <a:avLst/>
            <a:gdLst/>
            <a:ahLst/>
            <a:cxnLst/>
            <a:rect l="l" t="t" r="r" b="b"/>
            <a:pathLst>
              <a:path w="1" h="47148" fill="none" extrusionOk="0">
                <a:moveTo>
                  <a:pt x="0" y="47148"/>
                </a:moveTo>
                <a:lnTo>
                  <a:pt x="0" y="1"/>
                </a:lnTo>
              </a:path>
            </a:pathLst>
          </a:custGeom>
          <a:solidFill>
            <a:schemeClr val="accent1"/>
          </a:solidFill>
          <a:ln w="24775" cap="flat" cmpd="sng">
            <a:solidFill>
              <a:srgbClr val="48FFD5"/>
            </a:solidFill>
            <a:prstDash val="solid"/>
            <a:miter lim="521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35"/>
          <p:cNvSpPr/>
          <p:nvPr/>
        </p:nvSpPr>
        <p:spPr>
          <a:xfrm>
            <a:off x="3830635" y="2804639"/>
            <a:ext cx="460390" cy="460390"/>
          </a:xfrm>
          <a:custGeom>
            <a:avLst/>
            <a:gdLst/>
            <a:ahLst/>
            <a:cxnLst/>
            <a:rect l="l" t="t" r="r" b="b"/>
            <a:pathLst>
              <a:path w="28842" h="28842" extrusionOk="0">
                <a:moveTo>
                  <a:pt x="14395" y="1"/>
                </a:moveTo>
                <a:cubicBezTo>
                  <a:pt x="6468" y="1"/>
                  <a:pt x="1" y="6468"/>
                  <a:pt x="1" y="14447"/>
                </a:cubicBezTo>
                <a:cubicBezTo>
                  <a:pt x="1" y="22375"/>
                  <a:pt x="6468" y="28842"/>
                  <a:pt x="14395" y="28842"/>
                </a:cubicBezTo>
                <a:cubicBezTo>
                  <a:pt x="22375" y="28842"/>
                  <a:pt x="28842" y="22375"/>
                  <a:pt x="28842" y="14447"/>
                </a:cubicBezTo>
                <a:cubicBezTo>
                  <a:pt x="28842" y="6468"/>
                  <a:pt x="22375" y="1"/>
                  <a:pt x="1439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35"/>
          <p:cNvSpPr/>
          <p:nvPr/>
        </p:nvSpPr>
        <p:spPr>
          <a:xfrm>
            <a:off x="3830635" y="2804639"/>
            <a:ext cx="460390" cy="460390"/>
          </a:xfrm>
          <a:custGeom>
            <a:avLst/>
            <a:gdLst/>
            <a:ahLst/>
            <a:cxnLst/>
            <a:rect l="l" t="t" r="r" b="b"/>
            <a:pathLst>
              <a:path w="28842" h="28842" extrusionOk="0">
                <a:moveTo>
                  <a:pt x="14395" y="1"/>
                </a:moveTo>
                <a:cubicBezTo>
                  <a:pt x="6468" y="1"/>
                  <a:pt x="1" y="6468"/>
                  <a:pt x="1" y="14447"/>
                </a:cubicBezTo>
                <a:cubicBezTo>
                  <a:pt x="1" y="22375"/>
                  <a:pt x="6468" y="28842"/>
                  <a:pt x="14395" y="28842"/>
                </a:cubicBezTo>
                <a:cubicBezTo>
                  <a:pt x="22375" y="28842"/>
                  <a:pt x="28842" y="22375"/>
                  <a:pt x="28842" y="14447"/>
                </a:cubicBezTo>
                <a:cubicBezTo>
                  <a:pt x="28842" y="6468"/>
                  <a:pt x="22375" y="1"/>
                  <a:pt x="14395"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35"/>
          <p:cNvSpPr/>
          <p:nvPr/>
        </p:nvSpPr>
        <p:spPr>
          <a:xfrm>
            <a:off x="6068402" y="3937673"/>
            <a:ext cx="130733" cy="130717"/>
          </a:xfrm>
          <a:custGeom>
            <a:avLst/>
            <a:gdLst/>
            <a:ahLst/>
            <a:cxnLst/>
            <a:rect l="l" t="t" r="r" b="b"/>
            <a:pathLst>
              <a:path w="8190" h="8189" extrusionOk="0">
                <a:moveTo>
                  <a:pt x="4121" y="1"/>
                </a:moveTo>
                <a:cubicBezTo>
                  <a:pt x="1826" y="1"/>
                  <a:pt x="1" y="1826"/>
                  <a:pt x="1" y="4069"/>
                </a:cubicBezTo>
                <a:cubicBezTo>
                  <a:pt x="1" y="6363"/>
                  <a:pt x="1826" y="8189"/>
                  <a:pt x="4121" y="8189"/>
                </a:cubicBezTo>
                <a:cubicBezTo>
                  <a:pt x="6364" y="8189"/>
                  <a:pt x="8189" y="6363"/>
                  <a:pt x="8189" y="4069"/>
                </a:cubicBezTo>
                <a:cubicBezTo>
                  <a:pt x="8189" y="1826"/>
                  <a:pt x="6364" y="1"/>
                  <a:pt x="4121"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35"/>
          <p:cNvSpPr/>
          <p:nvPr/>
        </p:nvSpPr>
        <p:spPr>
          <a:xfrm>
            <a:off x="5816993" y="2718904"/>
            <a:ext cx="633552" cy="632706"/>
          </a:xfrm>
          <a:custGeom>
            <a:avLst/>
            <a:gdLst/>
            <a:ahLst/>
            <a:cxnLst/>
            <a:rect l="l" t="t" r="r" b="b"/>
            <a:pathLst>
              <a:path w="39690" h="39637" extrusionOk="0">
                <a:moveTo>
                  <a:pt x="19871" y="0"/>
                </a:moveTo>
                <a:cubicBezTo>
                  <a:pt x="8919" y="0"/>
                  <a:pt x="1" y="8866"/>
                  <a:pt x="1" y="19818"/>
                </a:cubicBezTo>
                <a:cubicBezTo>
                  <a:pt x="1" y="30771"/>
                  <a:pt x="8919" y="39637"/>
                  <a:pt x="19871" y="39637"/>
                </a:cubicBezTo>
                <a:cubicBezTo>
                  <a:pt x="30823" y="39637"/>
                  <a:pt x="39689" y="30771"/>
                  <a:pt x="39689" y="19818"/>
                </a:cubicBezTo>
                <a:cubicBezTo>
                  <a:pt x="39689" y="8866"/>
                  <a:pt x="30823" y="0"/>
                  <a:pt x="198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35"/>
          <p:cNvSpPr/>
          <p:nvPr/>
        </p:nvSpPr>
        <p:spPr>
          <a:xfrm>
            <a:off x="6072568" y="3344938"/>
            <a:ext cx="119894" cy="57465"/>
          </a:xfrm>
          <a:custGeom>
            <a:avLst/>
            <a:gdLst/>
            <a:ahLst/>
            <a:cxnLst/>
            <a:rect l="l" t="t" r="r" b="b"/>
            <a:pathLst>
              <a:path w="7511" h="3600" extrusionOk="0">
                <a:moveTo>
                  <a:pt x="1" y="0"/>
                </a:moveTo>
                <a:lnTo>
                  <a:pt x="3756" y="3599"/>
                </a:lnTo>
                <a:lnTo>
                  <a:pt x="7511"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35"/>
          <p:cNvSpPr/>
          <p:nvPr/>
        </p:nvSpPr>
        <p:spPr>
          <a:xfrm>
            <a:off x="6134184" y="3161784"/>
            <a:ext cx="16" cy="840841"/>
          </a:xfrm>
          <a:custGeom>
            <a:avLst/>
            <a:gdLst/>
            <a:ahLst/>
            <a:cxnLst/>
            <a:rect l="l" t="t" r="r" b="b"/>
            <a:pathLst>
              <a:path w="1" h="52676" fill="none" extrusionOk="0">
                <a:moveTo>
                  <a:pt x="0" y="52676"/>
                </a:moveTo>
                <a:lnTo>
                  <a:pt x="0" y="1"/>
                </a:lnTo>
              </a:path>
            </a:pathLst>
          </a:custGeom>
          <a:solidFill>
            <a:schemeClr val="accent1"/>
          </a:solidFill>
          <a:ln w="24775" cap="rnd" cmpd="sng">
            <a:solidFill>
              <a:srgbClr val="48FFD5"/>
            </a:solidFill>
            <a:prstDash val="solid"/>
            <a:miter lim="521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35"/>
          <p:cNvSpPr/>
          <p:nvPr/>
        </p:nvSpPr>
        <p:spPr>
          <a:xfrm>
            <a:off x="6097550" y="3965975"/>
            <a:ext cx="72438" cy="72454"/>
          </a:xfrm>
          <a:custGeom>
            <a:avLst/>
            <a:gdLst/>
            <a:ahLst/>
            <a:cxnLst/>
            <a:rect l="l" t="t" r="r" b="b"/>
            <a:pathLst>
              <a:path w="4538" h="4539" extrusionOk="0">
                <a:moveTo>
                  <a:pt x="2243" y="1"/>
                </a:moveTo>
                <a:cubicBezTo>
                  <a:pt x="991" y="1"/>
                  <a:pt x="0" y="992"/>
                  <a:pt x="0" y="2244"/>
                </a:cubicBezTo>
                <a:cubicBezTo>
                  <a:pt x="0" y="3547"/>
                  <a:pt x="991" y="4538"/>
                  <a:pt x="2243" y="4538"/>
                </a:cubicBezTo>
                <a:cubicBezTo>
                  <a:pt x="3547" y="4538"/>
                  <a:pt x="4538" y="3547"/>
                  <a:pt x="4538" y="2244"/>
                </a:cubicBezTo>
                <a:cubicBezTo>
                  <a:pt x="4538" y="992"/>
                  <a:pt x="3547" y="1"/>
                  <a:pt x="2243"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35"/>
          <p:cNvSpPr/>
          <p:nvPr/>
        </p:nvSpPr>
        <p:spPr>
          <a:xfrm>
            <a:off x="5903573" y="2804639"/>
            <a:ext cx="460390" cy="460390"/>
          </a:xfrm>
          <a:custGeom>
            <a:avLst/>
            <a:gdLst/>
            <a:ahLst/>
            <a:cxnLst/>
            <a:rect l="l" t="t" r="r" b="b"/>
            <a:pathLst>
              <a:path w="28842" h="28842" extrusionOk="0">
                <a:moveTo>
                  <a:pt x="14447" y="1"/>
                </a:moveTo>
                <a:cubicBezTo>
                  <a:pt x="6468" y="1"/>
                  <a:pt x="1" y="6468"/>
                  <a:pt x="1" y="14447"/>
                </a:cubicBezTo>
                <a:cubicBezTo>
                  <a:pt x="1" y="22375"/>
                  <a:pt x="6468" y="28842"/>
                  <a:pt x="14447" y="28842"/>
                </a:cubicBezTo>
                <a:cubicBezTo>
                  <a:pt x="22374" y="28842"/>
                  <a:pt x="28841" y="22375"/>
                  <a:pt x="28841" y="14447"/>
                </a:cubicBezTo>
                <a:cubicBezTo>
                  <a:pt x="28841" y="6468"/>
                  <a:pt x="22374" y="1"/>
                  <a:pt x="1444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35"/>
          <p:cNvSpPr/>
          <p:nvPr/>
        </p:nvSpPr>
        <p:spPr>
          <a:xfrm>
            <a:off x="5903573" y="2804639"/>
            <a:ext cx="460390" cy="460390"/>
          </a:xfrm>
          <a:custGeom>
            <a:avLst/>
            <a:gdLst/>
            <a:ahLst/>
            <a:cxnLst/>
            <a:rect l="l" t="t" r="r" b="b"/>
            <a:pathLst>
              <a:path w="28842" h="28842" extrusionOk="0">
                <a:moveTo>
                  <a:pt x="14447" y="1"/>
                </a:moveTo>
                <a:cubicBezTo>
                  <a:pt x="6468" y="1"/>
                  <a:pt x="1" y="6468"/>
                  <a:pt x="1" y="14447"/>
                </a:cubicBezTo>
                <a:cubicBezTo>
                  <a:pt x="1" y="22375"/>
                  <a:pt x="6468" y="28842"/>
                  <a:pt x="14447" y="28842"/>
                </a:cubicBezTo>
                <a:cubicBezTo>
                  <a:pt x="22374" y="28842"/>
                  <a:pt x="28841" y="22375"/>
                  <a:pt x="28841" y="14447"/>
                </a:cubicBezTo>
                <a:cubicBezTo>
                  <a:pt x="28841" y="6468"/>
                  <a:pt x="22374" y="1"/>
                  <a:pt x="14447"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35"/>
          <p:cNvSpPr txBox="1">
            <a:spLocks noGrp="1"/>
          </p:cNvSpPr>
          <p:nvPr>
            <p:ph type="subTitle" idx="4294967295"/>
          </p:nvPr>
        </p:nvSpPr>
        <p:spPr>
          <a:xfrm>
            <a:off x="1996575" y="1699716"/>
            <a:ext cx="2051947" cy="110005"/>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s" sz="1000" dirty="0"/>
              <a:t>MPEG Data Encryption and Authentication</a:t>
            </a:r>
            <a:endParaRPr sz="1000" dirty="0">
              <a:solidFill>
                <a:srgbClr val="FFFFFF"/>
              </a:solidFill>
            </a:endParaRPr>
          </a:p>
        </p:txBody>
      </p:sp>
      <p:sp>
        <p:nvSpPr>
          <p:cNvPr id="1036" name="Google Shape;1036;p35"/>
          <p:cNvSpPr txBox="1">
            <a:spLocks noGrp="1"/>
          </p:cNvSpPr>
          <p:nvPr>
            <p:ph type="ctrTitle" idx="4294967295"/>
          </p:nvPr>
        </p:nvSpPr>
        <p:spPr>
          <a:xfrm>
            <a:off x="2468432" y="1302324"/>
            <a:ext cx="1160991" cy="24027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000" dirty="0">
                <a:solidFill>
                  <a:srgbClr val="FFFFFF"/>
                </a:solidFill>
              </a:rPr>
              <a:t>Original Emphasis</a:t>
            </a:r>
            <a:endParaRPr sz="1000" dirty="0">
              <a:solidFill>
                <a:srgbClr val="FFFFFF"/>
              </a:solidFill>
            </a:endParaRPr>
          </a:p>
        </p:txBody>
      </p:sp>
      <p:sp>
        <p:nvSpPr>
          <p:cNvPr id="1037" name="Google Shape;1037;p35"/>
          <p:cNvSpPr txBox="1">
            <a:spLocks noGrp="1"/>
          </p:cNvSpPr>
          <p:nvPr>
            <p:ph type="ctrTitle" idx="4294967295"/>
          </p:nvPr>
        </p:nvSpPr>
        <p:spPr>
          <a:xfrm>
            <a:off x="4516933" y="1337196"/>
            <a:ext cx="1192476" cy="28468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000" dirty="0">
                <a:solidFill>
                  <a:srgbClr val="FFFFFF"/>
                </a:solidFill>
              </a:rPr>
              <a:t>WebRTC API</a:t>
            </a:r>
            <a:endParaRPr sz="1000" dirty="0">
              <a:solidFill>
                <a:srgbClr val="FFFFFF"/>
              </a:solidFill>
            </a:endParaRPr>
          </a:p>
        </p:txBody>
      </p:sp>
      <p:sp>
        <p:nvSpPr>
          <p:cNvPr id="1038" name="Google Shape;1038;p35"/>
          <p:cNvSpPr txBox="1">
            <a:spLocks noGrp="1"/>
          </p:cNvSpPr>
          <p:nvPr>
            <p:ph type="ctrTitle" idx="4294967295"/>
          </p:nvPr>
        </p:nvSpPr>
        <p:spPr>
          <a:xfrm>
            <a:off x="5555441" y="4034460"/>
            <a:ext cx="1154148" cy="242239"/>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000" dirty="0">
                <a:solidFill>
                  <a:srgbClr val="FFFFFF"/>
                </a:solidFill>
              </a:rPr>
              <a:t>New Emphasis</a:t>
            </a:r>
            <a:endParaRPr sz="1000" dirty="0">
              <a:solidFill>
                <a:srgbClr val="FFFFFF"/>
              </a:solidFill>
            </a:endParaRPr>
          </a:p>
        </p:txBody>
      </p:sp>
      <p:sp>
        <p:nvSpPr>
          <p:cNvPr id="1039" name="Google Shape;1039;p35"/>
          <p:cNvSpPr txBox="1">
            <a:spLocks noGrp="1"/>
          </p:cNvSpPr>
          <p:nvPr>
            <p:ph type="subTitle" idx="4294967295"/>
          </p:nvPr>
        </p:nvSpPr>
        <p:spPr>
          <a:xfrm>
            <a:off x="4414725" y="1689550"/>
            <a:ext cx="1369800" cy="4089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US" sz="1000" dirty="0">
                <a:solidFill>
                  <a:srgbClr val="FFFFFF"/>
                </a:solidFill>
              </a:rPr>
              <a:t>JavaScript / HTML5</a:t>
            </a:r>
            <a:endParaRPr sz="1000" dirty="0">
              <a:solidFill>
                <a:srgbClr val="FFFFFF"/>
              </a:solidFill>
            </a:endParaRPr>
          </a:p>
        </p:txBody>
      </p:sp>
      <p:sp>
        <p:nvSpPr>
          <p:cNvPr id="1040" name="Google Shape;1040;p35"/>
          <p:cNvSpPr txBox="1">
            <a:spLocks noGrp="1"/>
          </p:cNvSpPr>
          <p:nvPr>
            <p:ph type="subTitle" idx="4294967295"/>
          </p:nvPr>
        </p:nvSpPr>
        <p:spPr>
          <a:xfrm>
            <a:off x="5523365" y="4398158"/>
            <a:ext cx="1218300" cy="4089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s" sz="1000" dirty="0"/>
              <a:t>Data Integrity and IP Leaks</a:t>
            </a:r>
          </a:p>
        </p:txBody>
      </p:sp>
      <p:sp>
        <p:nvSpPr>
          <p:cNvPr id="1041" name="Google Shape;1041;p35"/>
          <p:cNvSpPr txBox="1">
            <a:spLocks noGrp="1"/>
          </p:cNvSpPr>
          <p:nvPr>
            <p:ph type="subTitle" idx="4294967295"/>
          </p:nvPr>
        </p:nvSpPr>
        <p:spPr>
          <a:xfrm>
            <a:off x="780698" y="2937024"/>
            <a:ext cx="1579158" cy="465379"/>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1600"/>
              </a:spcAft>
              <a:buNone/>
            </a:pPr>
            <a:endParaRPr lang="en-US" sz="1000" dirty="0">
              <a:solidFill>
                <a:srgbClr val="FFFFFF"/>
              </a:solidFill>
            </a:endParaRPr>
          </a:p>
          <a:p>
            <a:pPr marL="0" lvl="0" indent="0" algn="ctr" rtl="0">
              <a:lnSpc>
                <a:spcPct val="100000"/>
              </a:lnSpc>
              <a:spcBef>
                <a:spcPts val="0"/>
              </a:spcBef>
              <a:spcAft>
                <a:spcPts val="1600"/>
              </a:spcAft>
              <a:buNone/>
            </a:pPr>
            <a:r>
              <a:rPr lang="en-US" sz="1000" dirty="0">
                <a:solidFill>
                  <a:srgbClr val="FFFFFF"/>
                </a:solidFill>
              </a:rPr>
              <a:t>C Programming</a:t>
            </a:r>
            <a:endParaRPr sz="1000" dirty="0">
              <a:solidFill>
                <a:srgbClr val="FFFFFF"/>
              </a:solidFill>
            </a:endParaRPr>
          </a:p>
        </p:txBody>
      </p:sp>
      <p:sp>
        <p:nvSpPr>
          <p:cNvPr id="1042" name="Google Shape;1042;p35"/>
          <p:cNvSpPr txBox="1">
            <a:spLocks noGrp="1"/>
          </p:cNvSpPr>
          <p:nvPr>
            <p:ph type="ctrTitle" idx="4294967295"/>
          </p:nvPr>
        </p:nvSpPr>
        <p:spPr>
          <a:xfrm>
            <a:off x="915228" y="2547700"/>
            <a:ext cx="1312516" cy="68205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000" dirty="0"/>
              <a:t>WebRTC Source Code</a:t>
            </a:r>
            <a:endParaRPr sz="1000" dirty="0">
              <a:solidFill>
                <a:srgbClr val="FFFFFF"/>
              </a:solidFill>
            </a:endParaRPr>
          </a:p>
        </p:txBody>
      </p:sp>
      <p:sp>
        <p:nvSpPr>
          <p:cNvPr id="1043" name="Google Shape;1043;p35"/>
          <p:cNvSpPr txBox="1">
            <a:spLocks noGrp="1"/>
          </p:cNvSpPr>
          <p:nvPr>
            <p:ph type="ctrTitle" idx="4294967295"/>
          </p:nvPr>
        </p:nvSpPr>
        <p:spPr>
          <a:xfrm>
            <a:off x="6967550" y="2827624"/>
            <a:ext cx="1712494" cy="77924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000" dirty="0"/>
              <a:t>Final Implementation</a:t>
            </a:r>
            <a:endParaRPr sz="1000" dirty="0">
              <a:solidFill>
                <a:srgbClr val="FFFFFF"/>
              </a:solidFill>
            </a:endParaRPr>
          </a:p>
          <a:p>
            <a:pPr marL="0" lvl="0" indent="0" algn="l" rtl="0">
              <a:spcBef>
                <a:spcPts val="0"/>
              </a:spcBef>
              <a:spcAft>
                <a:spcPts val="0"/>
              </a:spcAft>
              <a:buNone/>
            </a:pPr>
            <a:endParaRPr sz="1000" dirty="0">
              <a:solidFill>
                <a:srgbClr val="FFFFFF"/>
              </a:solidFill>
            </a:endParaRPr>
          </a:p>
        </p:txBody>
      </p:sp>
      <p:grpSp>
        <p:nvGrpSpPr>
          <p:cNvPr id="1044" name="Google Shape;1044;p35"/>
          <p:cNvGrpSpPr/>
          <p:nvPr/>
        </p:nvGrpSpPr>
        <p:grpSpPr>
          <a:xfrm>
            <a:off x="4985744" y="2902518"/>
            <a:ext cx="222293" cy="237986"/>
            <a:chOff x="5029650" y="894850"/>
            <a:chExt cx="1559950" cy="1670075"/>
          </a:xfrm>
        </p:grpSpPr>
        <p:sp>
          <p:nvSpPr>
            <p:cNvPr id="1045" name="Google Shape;1045;p35"/>
            <p:cNvSpPr/>
            <p:nvPr/>
          </p:nvSpPr>
          <p:spPr>
            <a:xfrm>
              <a:off x="5029650" y="2203275"/>
              <a:ext cx="243300" cy="361650"/>
            </a:xfrm>
            <a:custGeom>
              <a:avLst/>
              <a:gdLst/>
              <a:ahLst/>
              <a:cxnLst/>
              <a:rect l="l" t="t" r="r" b="b"/>
              <a:pathLst>
                <a:path w="9732" h="14466" extrusionOk="0">
                  <a:moveTo>
                    <a:pt x="6773" y="0"/>
                  </a:moveTo>
                  <a:cubicBezTo>
                    <a:pt x="3025" y="0"/>
                    <a:pt x="1" y="3222"/>
                    <a:pt x="1" y="7233"/>
                  </a:cubicBezTo>
                  <a:lnTo>
                    <a:pt x="1" y="12493"/>
                  </a:lnTo>
                  <a:cubicBezTo>
                    <a:pt x="1" y="13545"/>
                    <a:pt x="855" y="14465"/>
                    <a:pt x="1842" y="14465"/>
                  </a:cubicBezTo>
                  <a:lnTo>
                    <a:pt x="9732" y="14465"/>
                  </a:lnTo>
                  <a:cubicBezTo>
                    <a:pt x="9534" y="13873"/>
                    <a:pt x="9403" y="13216"/>
                    <a:pt x="9403" y="12493"/>
                  </a:cubicBezTo>
                  <a:lnTo>
                    <a:pt x="94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35"/>
            <p:cNvSpPr/>
            <p:nvPr/>
          </p:nvSpPr>
          <p:spPr>
            <a:xfrm>
              <a:off x="5356750" y="1941900"/>
              <a:ext cx="241675" cy="623025"/>
            </a:xfrm>
            <a:custGeom>
              <a:avLst/>
              <a:gdLst/>
              <a:ahLst/>
              <a:cxnLst/>
              <a:rect l="l" t="t" r="r" b="b"/>
              <a:pathLst>
                <a:path w="9667" h="24921" extrusionOk="0">
                  <a:moveTo>
                    <a:pt x="6707" y="1"/>
                  </a:moveTo>
                  <a:cubicBezTo>
                    <a:pt x="3025" y="1"/>
                    <a:pt x="1" y="3223"/>
                    <a:pt x="1" y="7233"/>
                  </a:cubicBezTo>
                  <a:lnTo>
                    <a:pt x="1" y="22948"/>
                  </a:lnTo>
                  <a:cubicBezTo>
                    <a:pt x="1" y="24000"/>
                    <a:pt x="790" y="24920"/>
                    <a:pt x="1776" y="24920"/>
                  </a:cubicBezTo>
                  <a:lnTo>
                    <a:pt x="9666" y="24920"/>
                  </a:lnTo>
                  <a:cubicBezTo>
                    <a:pt x="9535" y="24328"/>
                    <a:pt x="9337" y="23671"/>
                    <a:pt x="9337" y="22948"/>
                  </a:cubicBezTo>
                  <a:lnTo>
                    <a:pt x="93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35"/>
            <p:cNvSpPr/>
            <p:nvPr/>
          </p:nvSpPr>
          <p:spPr>
            <a:xfrm>
              <a:off x="5836725" y="894850"/>
              <a:ext cx="752875" cy="1670075"/>
            </a:xfrm>
            <a:custGeom>
              <a:avLst/>
              <a:gdLst/>
              <a:ahLst/>
              <a:cxnLst/>
              <a:rect l="l" t="t" r="r" b="b"/>
              <a:pathLst>
                <a:path w="30115" h="66803" extrusionOk="0">
                  <a:moveTo>
                    <a:pt x="15058" y="0"/>
                  </a:moveTo>
                  <a:cubicBezTo>
                    <a:pt x="14466" y="0"/>
                    <a:pt x="13940" y="329"/>
                    <a:pt x="13611" y="789"/>
                  </a:cubicBezTo>
                  <a:lnTo>
                    <a:pt x="527" y="19594"/>
                  </a:lnTo>
                  <a:cubicBezTo>
                    <a:pt x="132" y="20185"/>
                    <a:pt x="1" y="21040"/>
                    <a:pt x="330" y="21698"/>
                  </a:cubicBezTo>
                  <a:cubicBezTo>
                    <a:pt x="658" y="22355"/>
                    <a:pt x="1250" y="22750"/>
                    <a:pt x="1973" y="22750"/>
                  </a:cubicBezTo>
                  <a:lnTo>
                    <a:pt x="6707" y="22750"/>
                  </a:lnTo>
                  <a:lnTo>
                    <a:pt x="6707" y="64830"/>
                  </a:lnTo>
                  <a:cubicBezTo>
                    <a:pt x="6707" y="65882"/>
                    <a:pt x="7496" y="66802"/>
                    <a:pt x="8483" y="66802"/>
                  </a:cubicBezTo>
                  <a:lnTo>
                    <a:pt x="21567" y="66802"/>
                  </a:lnTo>
                  <a:cubicBezTo>
                    <a:pt x="22553" y="66802"/>
                    <a:pt x="23342" y="65882"/>
                    <a:pt x="23342" y="64830"/>
                  </a:cubicBezTo>
                  <a:lnTo>
                    <a:pt x="23342" y="22750"/>
                  </a:lnTo>
                  <a:lnTo>
                    <a:pt x="28010" y="22750"/>
                  </a:lnTo>
                  <a:cubicBezTo>
                    <a:pt x="28668" y="22750"/>
                    <a:pt x="29391" y="22355"/>
                    <a:pt x="29654" y="21698"/>
                  </a:cubicBezTo>
                  <a:cubicBezTo>
                    <a:pt x="30114" y="21040"/>
                    <a:pt x="30049" y="20185"/>
                    <a:pt x="29588" y="19594"/>
                  </a:cubicBezTo>
                  <a:lnTo>
                    <a:pt x="16570" y="789"/>
                  </a:lnTo>
                  <a:cubicBezTo>
                    <a:pt x="16241" y="329"/>
                    <a:pt x="15649" y="0"/>
                    <a:pt x="150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35"/>
            <p:cNvSpPr/>
            <p:nvPr/>
          </p:nvSpPr>
          <p:spPr>
            <a:xfrm>
              <a:off x="5680575" y="1678900"/>
              <a:ext cx="243300" cy="886025"/>
            </a:xfrm>
            <a:custGeom>
              <a:avLst/>
              <a:gdLst/>
              <a:ahLst/>
              <a:cxnLst/>
              <a:rect l="l" t="t" r="r" b="b"/>
              <a:pathLst>
                <a:path w="9732" h="35441" extrusionOk="0">
                  <a:moveTo>
                    <a:pt x="6773" y="1"/>
                  </a:moveTo>
                  <a:cubicBezTo>
                    <a:pt x="3091" y="1"/>
                    <a:pt x="1" y="3223"/>
                    <a:pt x="1" y="7233"/>
                  </a:cubicBezTo>
                  <a:lnTo>
                    <a:pt x="1" y="33468"/>
                  </a:lnTo>
                  <a:cubicBezTo>
                    <a:pt x="1" y="34520"/>
                    <a:pt x="855" y="35440"/>
                    <a:pt x="1842" y="35440"/>
                  </a:cubicBezTo>
                  <a:lnTo>
                    <a:pt x="9732" y="35440"/>
                  </a:lnTo>
                  <a:cubicBezTo>
                    <a:pt x="9534" y="34848"/>
                    <a:pt x="9403" y="34191"/>
                    <a:pt x="9403" y="33468"/>
                  </a:cubicBezTo>
                  <a:lnTo>
                    <a:pt x="940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9" name="Google Shape;1049;p35"/>
          <p:cNvGrpSpPr/>
          <p:nvPr/>
        </p:nvGrpSpPr>
        <p:grpSpPr>
          <a:xfrm>
            <a:off x="6035044" y="2913719"/>
            <a:ext cx="196025" cy="243061"/>
            <a:chOff x="736175" y="1051000"/>
            <a:chExt cx="1678300" cy="2081000"/>
          </a:xfrm>
        </p:grpSpPr>
        <p:sp>
          <p:nvSpPr>
            <p:cNvPr id="1050" name="Google Shape;1050;p35"/>
            <p:cNvSpPr/>
            <p:nvPr/>
          </p:nvSpPr>
          <p:spPr>
            <a:xfrm>
              <a:off x="849600" y="1051000"/>
              <a:ext cx="1449800" cy="1414800"/>
            </a:xfrm>
            <a:custGeom>
              <a:avLst/>
              <a:gdLst/>
              <a:ahLst/>
              <a:cxnLst/>
              <a:rect l="l" t="t" r="r" b="b"/>
              <a:pathLst>
                <a:path w="57992" h="56592" extrusionOk="0">
                  <a:moveTo>
                    <a:pt x="29062" y="11507"/>
                  </a:moveTo>
                  <a:cubicBezTo>
                    <a:pt x="38267" y="11507"/>
                    <a:pt x="45762" y="19002"/>
                    <a:pt x="45762" y="28207"/>
                  </a:cubicBezTo>
                  <a:cubicBezTo>
                    <a:pt x="45762" y="37412"/>
                    <a:pt x="38267" y="44842"/>
                    <a:pt x="29062" y="44842"/>
                  </a:cubicBezTo>
                  <a:cubicBezTo>
                    <a:pt x="19857" y="44842"/>
                    <a:pt x="12361" y="37412"/>
                    <a:pt x="12361" y="28207"/>
                  </a:cubicBezTo>
                  <a:cubicBezTo>
                    <a:pt x="12361" y="18936"/>
                    <a:pt x="19857" y="11507"/>
                    <a:pt x="29062" y="11507"/>
                  </a:cubicBezTo>
                  <a:close/>
                  <a:moveTo>
                    <a:pt x="22334" y="0"/>
                  </a:moveTo>
                  <a:cubicBezTo>
                    <a:pt x="20900" y="0"/>
                    <a:pt x="19679" y="822"/>
                    <a:pt x="18673" y="2499"/>
                  </a:cubicBezTo>
                  <a:cubicBezTo>
                    <a:pt x="17095" y="5129"/>
                    <a:pt x="14794" y="6444"/>
                    <a:pt x="11769" y="6444"/>
                  </a:cubicBezTo>
                  <a:cubicBezTo>
                    <a:pt x="8745" y="6444"/>
                    <a:pt x="7167" y="8022"/>
                    <a:pt x="7167" y="11046"/>
                  </a:cubicBezTo>
                  <a:cubicBezTo>
                    <a:pt x="7101" y="14137"/>
                    <a:pt x="5786" y="16438"/>
                    <a:pt x="3222" y="17950"/>
                  </a:cubicBezTo>
                  <a:cubicBezTo>
                    <a:pt x="592" y="19528"/>
                    <a:pt x="0" y="21566"/>
                    <a:pt x="1512" y="24328"/>
                  </a:cubicBezTo>
                  <a:cubicBezTo>
                    <a:pt x="2959" y="26958"/>
                    <a:pt x="2959" y="29654"/>
                    <a:pt x="1512" y="32284"/>
                  </a:cubicBezTo>
                  <a:cubicBezTo>
                    <a:pt x="0" y="34914"/>
                    <a:pt x="592" y="37018"/>
                    <a:pt x="3222" y="38596"/>
                  </a:cubicBezTo>
                  <a:cubicBezTo>
                    <a:pt x="5852" y="40174"/>
                    <a:pt x="7167" y="42475"/>
                    <a:pt x="7167" y="45499"/>
                  </a:cubicBezTo>
                  <a:cubicBezTo>
                    <a:pt x="7233" y="48590"/>
                    <a:pt x="8745" y="50102"/>
                    <a:pt x="11769" y="50102"/>
                  </a:cubicBezTo>
                  <a:cubicBezTo>
                    <a:pt x="14794" y="50102"/>
                    <a:pt x="17095" y="51548"/>
                    <a:pt x="18673" y="54047"/>
                  </a:cubicBezTo>
                  <a:cubicBezTo>
                    <a:pt x="19691" y="55744"/>
                    <a:pt x="20928" y="56592"/>
                    <a:pt x="22384" y="56592"/>
                  </a:cubicBezTo>
                  <a:cubicBezTo>
                    <a:pt x="23185" y="56592"/>
                    <a:pt x="24052" y="56335"/>
                    <a:pt x="24985" y="55822"/>
                  </a:cubicBezTo>
                  <a:cubicBezTo>
                    <a:pt x="26300" y="55066"/>
                    <a:pt x="27648" y="54688"/>
                    <a:pt x="28996" y="54688"/>
                  </a:cubicBezTo>
                  <a:cubicBezTo>
                    <a:pt x="30344" y="54688"/>
                    <a:pt x="31692" y="55066"/>
                    <a:pt x="33007" y="55822"/>
                  </a:cubicBezTo>
                  <a:cubicBezTo>
                    <a:pt x="33942" y="56313"/>
                    <a:pt x="34810" y="56563"/>
                    <a:pt x="35612" y="56563"/>
                  </a:cubicBezTo>
                  <a:cubicBezTo>
                    <a:pt x="37066" y="56563"/>
                    <a:pt x="38302" y="55742"/>
                    <a:pt x="39319" y="54047"/>
                  </a:cubicBezTo>
                  <a:cubicBezTo>
                    <a:pt x="40897" y="51417"/>
                    <a:pt x="43198" y="50102"/>
                    <a:pt x="46222" y="50102"/>
                  </a:cubicBezTo>
                  <a:cubicBezTo>
                    <a:pt x="49247" y="50102"/>
                    <a:pt x="50825" y="48590"/>
                    <a:pt x="50825" y="45499"/>
                  </a:cubicBezTo>
                  <a:cubicBezTo>
                    <a:pt x="50891" y="42475"/>
                    <a:pt x="52206" y="40174"/>
                    <a:pt x="54770" y="38596"/>
                  </a:cubicBezTo>
                  <a:cubicBezTo>
                    <a:pt x="57400" y="37018"/>
                    <a:pt x="57992" y="34914"/>
                    <a:pt x="56479" y="32284"/>
                  </a:cubicBezTo>
                  <a:cubicBezTo>
                    <a:pt x="55033" y="29654"/>
                    <a:pt x="55033" y="26958"/>
                    <a:pt x="56479" y="24328"/>
                  </a:cubicBezTo>
                  <a:cubicBezTo>
                    <a:pt x="57992" y="21698"/>
                    <a:pt x="57400" y="19528"/>
                    <a:pt x="54770" y="17950"/>
                  </a:cubicBezTo>
                  <a:cubicBezTo>
                    <a:pt x="52140" y="16438"/>
                    <a:pt x="50825" y="14137"/>
                    <a:pt x="50825" y="11046"/>
                  </a:cubicBezTo>
                  <a:cubicBezTo>
                    <a:pt x="50759" y="8022"/>
                    <a:pt x="49247" y="6444"/>
                    <a:pt x="46222" y="6444"/>
                  </a:cubicBezTo>
                  <a:cubicBezTo>
                    <a:pt x="43198" y="6378"/>
                    <a:pt x="40897" y="5063"/>
                    <a:pt x="39319" y="2499"/>
                  </a:cubicBezTo>
                  <a:cubicBezTo>
                    <a:pt x="38312" y="822"/>
                    <a:pt x="37092" y="0"/>
                    <a:pt x="35658" y="0"/>
                  </a:cubicBezTo>
                  <a:cubicBezTo>
                    <a:pt x="34843" y="0"/>
                    <a:pt x="33959" y="265"/>
                    <a:pt x="33007" y="789"/>
                  </a:cubicBezTo>
                  <a:cubicBezTo>
                    <a:pt x="31692" y="1546"/>
                    <a:pt x="30344" y="1924"/>
                    <a:pt x="28996" y="1924"/>
                  </a:cubicBezTo>
                  <a:cubicBezTo>
                    <a:pt x="27648" y="1924"/>
                    <a:pt x="26300" y="1546"/>
                    <a:pt x="24985" y="789"/>
                  </a:cubicBezTo>
                  <a:cubicBezTo>
                    <a:pt x="24032" y="265"/>
                    <a:pt x="23148" y="0"/>
                    <a:pt x="2233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35"/>
            <p:cNvSpPr/>
            <p:nvPr/>
          </p:nvSpPr>
          <p:spPr>
            <a:xfrm>
              <a:off x="736175" y="2326550"/>
              <a:ext cx="677250" cy="795600"/>
            </a:xfrm>
            <a:custGeom>
              <a:avLst/>
              <a:gdLst/>
              <a:ahLst/>
              <a:cxnLst/>
              <a:rect l="l" t="t" r="r" b="b"/>
              <a:pathLst>
                <a:path w="27090" h="31824" extrusionOk="0">
                  <a:moveTo>
                    <a:pt x="12493" y="0"/>
                  </a:moveTo>
                  <a:lnTo>
                    <a:pt x="0" y="24591"/>
                  </a:lnTo>
                  <a:lnTo>
                    <a:pt x="0" y="24591"/>
                  </a:lnTo>
                  <a:lnTo>
                    <a:pt x="9994" y="23407"/>
                  </a:lnTo>
                  <a:lnTo>
                    <a:pt x="15517" y="31823"/>
                  </a:lnTo>
                  <a:cubicBezTo>
                    <a:pt x="15517" y="31823"/>
                    <a:pt x="26965" y="8018"/>
                    <a:pt x="27088" y="7890"/>
                  </a:cubicBezTo>
                  <a:lnTo>
                    <a:pt x="27088" y="7890"/>
                  </a:lnTo>
                  <a:cubicBezTo>
                    <a:pt x="27089" y="7890"/>
                    <a:pt x="27089" y="7890"/>
                    <a:pt x="27089" y="7890"/>
                  </a:cubicBezTo>
                  <a:cubicBezTo>
                    <a:pt x="27089" y="7890"/>
                    <a:pt x="27089" y="7890"/>
                    <a:pt x="27089" y="7890"/>
                  </a:cubicBezTo>
                  <a:cubicBezTo>
                    <a:pt x="27089" y="7890"/>
                    <a:pt x="27089" y="7890"/>
                    <a:pt x="27088" y="7890"/>
                  </a:cubicBezTo>
                  <a:lnTo>
                    <a:pt x="27088" y="7890"/>
                  </a:lnTo>
                  <a:cubicBezTo>
                    <a:pt x="21106" y="7758"/>
                    <a:pt x="23473" y="1644"/>
                    <a:pt x="16109" y="1513"/>
                  </a:cubicBezTo>
                  <a:cubicBezTo>
                    <a:pt x="12887" y="1513"/>
                    <a:pt x="12493" y="0"/>
                    <a:pt x="124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35"/>
            <p:cNvSpPr/>
            <p:nvPr/>
          </p:nvSpPr>
          <p:spPr>
            <a:xfrm>
              <a:off x="1727350" y="2349550"/>
              <a:ext cx="687125" cy="782450"/>
            </a:xfrm>
            <a:custGeom>
              <a:avLst/>
              <a:gdLst/>
              <a:ahLst/>
              <a:cxnLst/>
              <a:rect l="l" t="t" r="r" b="b"/>
              <a:pathLst>
                <a:path w="27485" h="31298" extrusionOk="0">
                  <a:moveTo>
                    <a:pt x="14794" y="1"/>
                  </a:moveTo>
                  <a:cubicBezTo>
                    <a:pt x="5721" y="987"/>
                    <a:pt x="7496" y="3223"/>
                    <a:pt x="5458" y="4998"/>
                  </a:cubicBezTo>
                  <a:cubicBezTo>
                    <a:pt x="3733" y="6816"/>
                    <a:pt x="1710" y="7081"/>
                    <a:pt x="679" y="7081"/>
                  </a:cubicBezTo>
                  <a:cubicBezTo>
                    <a:pt x="257" y="7081"/>
                    <a:pt x="1" y="7036"/>
                    <a:pt x="1" y="7036"/>
                  </a:cubicBezTo>
                  <a:lnTo>
                    <a:pt x="1" y="7036"/>
                  </a:lnTo>
                  <a:lnTo>
                    <a:pt x="14137" y="31298"/>
                  </a:lnTo>
                  <a:lnTo>
                    <a:pt x="17622" y="22356"/>
                  </a:lnTo>
                  <a:lnTo>
                    <a:pt x="27484" y="23671"/>
                  </a:lnTo>
                  <a:lnTo>
                    <a:pt x="1479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35"/>
            <p:cNvSpPr/>
            <p:nvPr/>
          </p:nvSpPr>
          <p:spPr>
            <a:xfrm>
              <a:off x="1291750" y="1488225"/>
              <a:ext cx="565475" cy="535900"/>
            </a:xfrm>
            <a:custGeom>
              <a:avLst/>
              <a:gdLst/>
              <a:ahLst/>
              <a:cxnLst/>
              <a:rect l="l" t="t" r="r" b="b"/>
              <a:pathLst>
                <a:path w="22619" h="21436" extrusionOk="0">
                  <a:moveTo>
                    <a:pt x="11376" y="1"/>
                  </a:moveTo>
                  <a:lnTo>
                    <a:pt x="7825" y="7102"/>
                  </a:lnTo>
                  <a:lnTo>
                    <a:pt x="1" y="8220"/>
                  </a:lnTo>
                  <a:lnTo>
                    <a:pt x="5721" y="13743"/>
                  </a:lnTo>
                  <a:lnTo>
                    <a:pt x="4406" y="21435"/>
                  </a:lnTo>
                  <a:lnTo>
                    <a:pt x="11376" y="17819"/>
                  </a:lnTo>
                  <a:lnTo>
                    <a:pt x="18345" y="21435"/>
                  </a:lnTo>
                  <a:lnTo>
                    <a:pt x="17030" y="13743"/>
                  </a:lnTo>
                  <a:lnTo>
                    <a:pt x="22619" y="8220"/>
                  </a:lnTo>
                  <a:lnTo>
                    <a:pt x="14795" y="7102"/>
                  </a:lnTo>
                  <a:lnTo>
                    <a:pt x="1137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4" name="Google Shape;1054;p35"/>
          <p:cNvGrpSpPr/>
          <p:nvPr/>
        </p:nvGrpSpPr>
        <p:grpSpPr>
          <a:xfrm>
            <a:off x="3979968" y="2921659"/>
            <a:ext cx="160902" cy="226360"/>
            <a:chOff x="2790850" y="955650"/>
            <a:chExt cx="1984000" cy="2791125"/>
          </a:xfrm>
        </p:grpSpPr>
        <p:sp>
          <p:nvSpPr>
            <p:cNvPr id="1055" name="Google Shape;1055;p35"/>
            <p:cNvSpPr/>
            <p:nvPr/>
          </p:nvSpPr>
          <p:spPr>
            <a:xfrm>
              <a:off x="3259325" y="955650"/>
              <a:ext cx="1048750" cy="1364350"/>
            </a:xfrm>
            <a:custGeom>
              <a:avLst/>
              <a:gdLst/>
              <a:ahLst/>
              <a:cxnLst/>
              <a:rect l="l" t="t" r="r" b="b"/>
              <a:pathLst>
                <a:path w="41950" h="54574" extrusionOk="0">
                  <a:moveTo>
                    <a:pt x="21041" y="1"/>
                  </a:moveTo>
                  <a:cubicBezTo>
                    <a:pt x="3157" y="1"/>
                    <a:pt x="1" y="12165"/>
                    <a:pt x="1" y="27221"/>
                  </a:cubicBezTo>
                  <a:cubicBezTo>
                    <a:pt x="1" y="42344"/>
                    <a:pt x="9403" y="54573"/>
                    <a:pt x="21041" y="54573"/>
                  </a:cubicBezTo>
                  <a:cubicBezTo>
                    <a:pt x="32613" y="54573"/>
                    <a:pt x="41949" y="42344"/>
                    <a:pt x="41949" y="27287"/>
                  </a:cubicBezTo>
                  <a:cubicBezTo>
                    <a:pt x="41949" y="12165"/>
                    <a:pt x="38859" y="1"/>
                    <a:pt x="210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35"/>
            <p:cNvSpPr/>
            <p:nvPr/>
          </p:nvSpPr>
          <p:spPr>
            <a:xfrm>
              <a:off x="2790850" y="2370925"/>
              <a:ext cx="1984000" cy="1375850"/>
            </a:xfrm>
            <a:custGeom>
              <a:avLst/>
              <a:gdLst/>
              <a:ahLst/>
              <a:cxnLst/>
              <a:rect l="l" t="t" r="r" b="b"/>
              <a:pathLst>
                <a:path w="79360" h="55034" extrusionOk="0">
                  <a:moveTo>
                    <a:pt x="28142" y="1"/>
                  </a:moveTo>
                  <a:cubicBezTo>
                    <a:pt x="3946" y="4735"/>
                    <a:pt x="527" y="12099"/>
                    <a:pt x="67" y="37675"/>
                  </a:cubicBezTo>
                  <a:cubicBezTo>
                    <a:pt x="67" y="39274"/>
                    <a:pt x="26" y="39740"/>
                    <a:pt x="9" y="39740"/>
                  </a:cubicBezTo>
                  <a:cubicBezTo>
                    <a:pt x="4" y="39740"/>
                    <a:pt x="1" y="39704"/>
                    <a:pt x="1" y="39648"/>
                  </a:cubicBezTo>
                  <a:lnTo>
                    <a:pt x="1" y="42409"/>
                  </a:lnTo>
                  <a:cubicBezTo>
                    <a:pt x="1" y="42409"/>
                    <a:pt x="5787" y="55033"/>
                    <a:pt x="39583" y="55033"/>
                  </a:cubicBezTo>
                  <a:cubicBezTo>
                    <a:pt x="73378" y="55033"/>
                    <a:pt x="79230" y="42409"/>
                    <a:pt x="79230" y="42409"/>
                  </a:cubicBezTo>
                  <a:lnTo>
                    <a:pt x="79230" y="40371"/>
                  </a:lnTo>
                  <a:cubicBezTo>
                    <a:pt x="79252" y="40404"/>
                    <a:pt x="79270" y="40422"/>
                    <a:pt x="79285" y="40422"/>
                  </a:cubicBezTo>
                  <a:cubicBezTo>
                    <a:pt x="79359" y="40422"/>
                    <a:pt x="79350" y="39965"/>
                    <a:pt x="79296" y="38596"/>
                  </a:cubicBezTo>
                  <a:cubicBezTo>
                    <a:pt x="78901" y="12296"/>
                    <a:pt x="75679" y="4800"/>
                    <a:pt x="51155" y="1"/>
                  </a:cubicBezTo>
                  <a:cubicBezTo>
                    <a:pt x="51155" y="1"/>
                    <a:pt x="47736" y="4735"/>
                    <a:pt x="39648" y="4735"/>
                  </a:cubicBezTo>
                  <a:cubicBezTo>
                    <a:pt x="31627" y="4735"/>
                    <a:pt x="28142" y="1"/>
                    <a:pt x="2814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057" name="Google Shape;1057;p35"/>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sp>
        <p:nvSpPr>
          <p:cNvPr id="62" name="Google Shape;1036;p35">
            <a:extLst>
              <a:ext uri="{FF2B5EF4-FFF2-40B4-BE49-F238E27FC236}">
                <a16:creationId xmlns:a16="http://schemas.microsoft.com/office/drawing/2014/main" id="{659EB647-5395-4F4C-A8EE-69BA67AD49F7}"/>
              </a:ext>
            </a:extLst>
          </p:cNvPr>
          <p:cNvSpPr txBox="1">
            <a:spLocks/>
          </p:cNvSpPr>
          <p:nvPr/>
        </p:nvSpPr>
        <p:spPr>
          <a:xfrm>
            <a:off x="3334958" y="3695027"/>
            <a:ext cx="1445574" cy="30717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800"/>
              <a:buFont typeface="Roboto Black"/>
              <a:buNone/>
              <a:defRPr sz="2800" b="0" i="0" u="none" strike="noStrike" cap="none">
                <a:solidFill>
                  <a:srgbClr val="FFFFFF"/>
                </a:solidFill>
                <a:latin typeface="Roboto Black"/>
                <a:ea typeface="Roboto Black"/>
                <a:cs typeface="Roboto Black"/>
                <a:sym typeface="Roboto Black"/>
              </a:defRPr>
            </a:lvl1pPr>
            <a:lvl2pPr marR="0" lvl="1"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2pPr>
            <a:lvl3pPr marR="0" lvl="2"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3pPr>
            <a:lvl4pPr marR="0" lvl="3"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4pPr>
            <a:lvl5pPr marR="0" lvl="4"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5pPr>
            <a:lvl6pPr marR="0" lvl="5"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6pPr>
            <a:lvl7pPr marR="0" lvl="6"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7pPr>
            <a:lvl8pPr marR="0" lvl="7"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8pPr>
            <a:lvl9pPr marR="0" lvl="8"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9pPr>
          </a:lstStyle>
          <a:p>
            <a:pPr algn="ctr"/>
            <a:r>
              <a:rPr lang="en-US" sz="1000" dirty="0"/>
              <a:t>Lack of Experience and Time</a:t>
            </a:r>
          </a:p>
        </p:txBody>
      </p:sp>
      <p:sp>
        <p:nvSpPr>
          <p:cNvPr id="63" name="Google Shape;1040;p35">
            <a:extLst>
              <a:ext uri="{FF2B5EF4-FFF2-40B4-BE49-F238E27FC236}">
                <a16:creationId xmlns:a16="http://schemas.microsoft.com/office/drawing/2014/main" id="{829F4E3A-DB47-408F-B2C5-F9A98340E876}"/>
              </a:ext>
            </a:extLst>
          </p:cNvPr>
          <p:cNvSpPr txBox="1">
            <a:spLocks/>
          </p:cNvSpPr>
          <p:nvPr/>
        </p:nvSpPr>
        <p:spPr>
          <a:xfrm>
            <a:off x="2942032" y="4068390"/>
            <a:ext cx="2277717" cy="44293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FFFFFF"/>
              </a:buClr>
              <a:buSzPts val="1800"/>
              <a:buFont typeface="Roboto Light"/>
              <a:buChar char="●"/>
              <a:defRPr sz="1800" b="0" i="0" u="none" strike="noStrike" cap="none">
                <a:solidFill>
                  <a:srgbClr val="FFFFFF"/>
                </a:solidFill>
                <a:latin typeface="Roboto Light"/>
                <a:ea typeface="Roboto Light"/>
                <a:cs typeface="Roboto Light"/>
                <a:sym typeface="Roboto Light"/>
              </a:defRPr>
            </a:lvl1pPr>
            <a:lvl2pPr marL="914400" marR="0" lvl="1" indent="-317500" algn="l" rtl="0">
              <a:lnSpc>
                <a:spcPct val="115000"/>
              </a:lnSpc>
              <a:spcBef>
                <a:spcPts val="1600"/>
              </a:spcBef>
              <a:spcAft>
                <a:spcPts val="0"/>
              </a:spcAft>
              <a:buClr>
                <a:srgbClr val="FFFFFF"/>
              </a:buClr>
              <a:buSzPts val="1400"/>
              <a:buFont typeface="Roboto Light"/>
              <a:buChar char="○"/>
              <a:defRPr sz="1400" b="0" i="0" u="none" strike="noStrike" cap="none">
                <a:solidFill>
                  <a:srgbClr val="FFFFFF"/>
                </a:solidFill>
                <a:latin typeface="Roboto Light"/>
                <a:ea typeface="Roboto Light"/>
                <a:cs typeface="Roboto Light"/>
                <a:sym typeface="Roboto Light"/>
              </a:defRPr>
            </a:lvl2pPr>
            <a:lvl3pPr marL="1371600" marR="0" lvl="2" indent="-317500" algn="l" rtl="0">
              <a:lnSpc>
                <a:spcPct val="115000"/>
              </a:lnSpc>
              <a:spcBef>
                <a:spcPts val="1600"/>
              </a:spcBef>
              <a:spcAft>
                <a:spcPts val="0"/>
              </a:spcAft>
              <a:buClr>
                <a:srgbClr val="FFFFFF"/>
              </a:buClr>
              <a:buSzPts val="1400"/>
              <a:buFont typeface="Roboto Light"/>
              <a:buChar char="■"/>
              <a:defRPr sz="1400" b="0" i="0" u="none" strike="noStrike" cap="none">
                <a:solidFill>
                  <a:srgbClr val="FFFFFF"/>
                </a:solidFill>
                <a:latin typeface="Roboto Light"/>
                <a:ea typeface="Roboto Light"/>
                <a:cs typeface="Roboto Light"/>
                <a:sym typeface="Roboto Light"/>
              </a:defRPr>
            </a:lvl3pPr>
            <a:lvl4pPr marL="1828800" marR="0" lvl="3" indent="-317500" algn="l" rtl="0">
              <a:lnSpc>
                <a:spcPct val="115000"/>
              </a:lnSpc>
              <a:spcBef>
                <a:spcPts val="1600"/>
              </a:spcBef>
              <a:spcAft>
                <a:spcPts val="0"/>
              </a:spcAft>
              <a:buClr>
                <a:srgbClr val="FFFFFF"/>
              </a:buClr>
              <a:buSzPts val="1400"/>
              <a:buFont typeface="Roboto Light"/>
              <a:buChar char="●"/>
              <a:defRPr sz="1400" b="0" i="0" u="none" strike="noStrike" cap="none">
                <a:solidFill>
                  <a:srgbClr val="FFFFFF"/>
                </a:solidFill>
                <a:latin typeface="Roboto Light"/>
                <a:ea typeface="Roboto Light"/>
                <a:cs typeface="Roboto Light"/>
                <a:sym typeface="Roboto Light"/>
              </a:defRPr>
            </a:lvl4pPr>
            <a:lvl5pPr marL="2286000" marR="0" lvl="4" indent="-317500" algn="l" rtl="0">
              <a:lnSpc>
                <a:spcPct val="115000"/>
              </a:lnSpc>
              <a:spcBef>
                <a:spcPts val="1600"/>
              </a:spcBef>
              <a:spcAft>
                <a:spcPts val="0"/>
              </a:spcAft>
              <a:buClr>
                <a:srgbClr val="FFFFFF"/>
              </a:buClr>
              <a:buSzPts val="1400"/>
              <a:buFont typeface="Roboto Light"/>
              <a:buChar char="○"/>
              <a:defRPr sz="1400" b="0" i="0" u="none" strike="noStrike" cap="none">
                <a:solidFill>
                  <a:srgbClr val="FFFFFF"/>
                </a:solidFill>
                <a:latin typeface="Roboto Light"/>
                <a:ea typeface="Roboto Light"/>
                <a:cs typeface="Roboto Light"/>
                <a:sym typeface="Roboto Light"/>
              </a:defRPr>
            </a:lvl5pPr>
            <a:lvl6pPr marL="2743200" marR="0" lvl="5" indent="-317500" algn="l" rtl="0">
              <a:lnSpc>
                <a:spcPct val="115000"/>
              </a:lnSpc>
              <a:spcBef>
                <a:spcPts val="1600"/>
              </a:spcBef>
              <a:spcAft>
                <a:spcPts val="0"/>
              </a:spcAft>
              <a:buClr>
                <a:srgbClr val="FFFFFF"/>
              </a:buClr>
              <a:buSzPts val="1400"/>
              <a:buFont typeface="Roboto Light"/>
              <a:buChar char="■"/>
              <a:defRPr sz="1400" b="0" i="0" u="none" strike="noStrike" cap="none">
                <a:solidFill>
                  <a:srgbClr val="FFFFFF"/>
                </a:solidFill>
                <a:latin typeface="Roboto Light"/>
                <a:ea typeface="Roboto Light"/>
                <a:cs typeface="Roboto Light"/>
                <a:sym typeface="Roboto Light"/>
              </a:defRPr>
            </a:lvl6pPr>
            <a:lvl7pPr marL="3200400" marR="0" lvl="6" indent="-317500" algn="l" rtl="0">
              <a:lnSpc>
                <a:spcPct val="115000"/>
              </a:lnSpc>
              <a:spcBef>
                <a:spcPts val="1600"/>
              </a:spcBef>
              <a:spcAft>
                <a:spcPts val="0"/>
              </a:spcAft>
              <a:buClr>
                <a:srgbClr val="FFFFFF"/>
              </a:buClr>
              <a:buSzPts val="1400"/>
              <a:buFont typeface="Roboto Light"/>
              <a:buChar char="●"/>
              <a:defRPr sz="1400" b="0" i="0" u="none" strike="noStrike" cap="none">
                <a:solidFill>
                  <a:srgbClr val="FFFFFF"/>
                </a:solidFill>
                <a:latin typeface="Roboto Light"/>
                <a:ea typeface="Roboto Light"/>
                <a:cs typeface="Roboto Light"/>
                <a:sym typeface="Roboto Light"/>
              </a:defRPr>
            </a:lvl7pPr>
            <a:lvl8pPr marL="3657600" marR="0" lvl="7" indent="-317500" algn="l" rtl="0">
              <a:lnSpc>
                <a:spcPct val="115000"/>
              </a:lnSpc>
              <a:spcBef>
                <a:spcPts val="1600"/>
              </a:spcBef>
              <a:spcAft>
                <a:spcPts val="0"/>
              </a:spcAft>
              <a:buClr>
                <a:srgbClr val="FFFFFF"/>
              </a:buClr>
              <a:buSzPts val="1400"/>
              <a:buFont typeface="Roboto Light"/>
              <a:buChar char="○"/>
              <a:defRPr sz="1400" b="0" i="0" u="none" strike="noStrike" cap="none">
                <a:solidFill>
                  <a:srgbClr val="FFFFFF"/>
                </a:solidFill>
                <a:latin typeface="Roboto Light"/>
                <a:ea typeface="Roboto Light"/>
                <a:cs typeface="Roboto Light"/>
                <a:sym typeface="Roboto Light"/>
              </a:defRPr>
            </a:lvl8pPr>
            <a:lvl9pPr marL="4114800" marR="0" lvl="8" indent="-317500" algn="l" rtl="0">
              <a:lnSpc>
                <a:spcPct val="115000"/>
              </a:lnSpc>
              <a:spcBef>
                <a:spcPts val="1600"/>
              </a:spcBef>
              <a:spcAft>
                <a:spcPts val="1600"/>
              </a:spcAft>
              <a:buClr>
                <a:srgbClr val="FFFFFF"/>
              </a:buClr>
              <a:buSzPts val="1400"/>
              <a:buFont typeface="Roboto Light"/>
              <a:buChar char="■"/>
              <a:defRPr sz="1400" b="0" i="0" u="none" strike="noStrike" cap="none">
                <a:solidFill>
                  <a:srgbClr val="FFFFFF"/>
                </a:solidFill>
                <a:latin typeface="Roboto Light"/>
                <a:ea typeface="Roboto Light"/>
                <a:cs typeface="Roboto Light"/>
                <a:sym typeface="Roboto Light"/>
              </a:defRPr>
            </a:lvl9pPr>
          </a:lstStyle>
          <a:p>
            <a:pPr marL="0" indent="0" algn="ctr">
              <a:spcAft>
                <a:spcPts val="1600"/>
              </a:spcAft>
              <a:buFont typeface="Roboto Light"/>
              <a:buNone/>
            </a:pPr>
            <a:r>
              <a:rPr lang="es" sz="1000" dirty="0"/>
              <a:t>Concern of a Project being implemented within </a:t>
            </a:r>
            <a:r>
              <a:rPr lang="en-US" sz="1000" dirty="0"/>
              <a:t>2/3-month</a:t>
            </a:r>
            <a:r>
              <a:rPr lang="es" sz="1000" dirty="0"/>
              <a:t> period .. </a:t>
            </a:r>
            <a:r>
              <a:rPr lang="en-US" sz="1000" dirty="0"/>
              <a:t>L</a:t>
            </a:r>
            <a:r>
              <a:rPr lang="es" sz="1000" dirty="0"/>
              <a:t>imitless amount of C Source Code</a:t>
            </a:r>
          </a:p>
        </p:txBody>
      </p:sp>
    </p:spTree>
    <p:extLst>
      <p:ext uri="{BB962C8B-B14F-4D97-AF65-F5344CB8AC3E}">
        <p14:creationId xmlns:p14="http://schemas.microsoft.com/office/powerpoint/2010/main" val="8381210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15"/>
        <p:cNvGrpSpPr/>
        <p:nvPr/>
      </p:nvGrpSpPr>
      <p:grpSpPr>
        <a:xfrm>
          <a:off x="0" y="0"/>
          <a:ext cx="0" cy="0"/>
          <a:chOff x="0" y="0"/>
          <a:chExt cx="0" cy="0"/>
        </a:xfrm>
      </p:grpSpPr>
      <p:sp>
        <p:nvSpPr>
          <p:cNvPr id="616" name="Google Shape;616;p30"/>
          <p:cNvSpPr/>
          <p:nvPr/>
        </p:nvSpPr>
        <p:spPr>
          <a:xfrm>
            <a:off x="1614200" y="3251700"/>
            <a:ext cx="1581300" cy="1920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7" name="Google Shape;617;p30"/>
          <p:cNvSpPr/>
          <p:nvPr/>
        </p:nvSpPr>
        <p:spPr>
          <a:xfrm>
            <a:off x="3781350" y="2876850"/>
            <a:ext cx="1581300" cy="2295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30"/>
          <p:cNvSpPr txBox="1">
            <a:spLocks noGrp="1"/>
          </p:cNvSpPr>
          <p:nvPr>
            <p:ph type="ctrTitle" idx="6"/>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solidFill>
                  <a:srgbClr val="FFFFFF"/>
                </a:solidFill>
              </a:rPr>
              <a:t>Future Work</a:t>
            </a:r>
            <a:endParaRPr dirty="0">
              <a:solidFill>
                <a:srgbClr val="FFFFFF"/>
              </a:solidFill>
            </a:endParaRPr>
          </a:p>
        </p:txBody>
      </p:sp>
      <p:sp>
        <p:nvSpPr>
          <p:cNvPr id="619" name="Google Shape;619;p30"/>
          <p:cNvSpPr txBox="1">
            <a:spLocks noGrp="1"/>
          </p:cNvSpPr>
          <p:nvPr>
            <p:ph type="subTitle" idx="1"/>
          </p:nvPr>
        </p:nvSpPr>
        <p:spPr>
          <a:xfrm>
            <a:off x="3874944" y="3523425"/>
            <a:ext cx="1394100" cy="50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US" dirty="0">
                <a:solidFill>
                  <a:srgbClr val="0E2A47"/>
                </a:solidFill>
              </a:rPr>
              <a:t>Quite possible that expanding upon these two security features, a complete list of documentation and certifications could be established.</a:t>
            </a:r>
            <a:endParaRPr dirty="0">
              <a:solidFill>
                <a:srgbClr val="0E2A47"/>
              </a:solidFill>
            </a:endParaRPr>
          </a:p>
          <a:p>
            <a:pPr marL="0" lvl="0" indent="0" algn="ctr" rtl="0">
              <a:spcBef>
                <a:spcPts val="0"/>
              </a:spcBef>
              <a:spcAft>
                <a:spcPts val="0"/>
              </a:spcAft>
              <a:buNone/>
            </a:pPr>
            <a:endParaRPr dirty="0">
              <a:solidFill>
                <a:srgbClr val="0E2A47"/>
              </a:solidFill>
            </a:endParaRPr>
          </a:p>
        </p:txBody>
      </p:sp>
      <p:sp>
        <p:nvSpPr>
          <p:cNvPr id="620" name="Google Shape;620;p30"/>
          <p:cNvSpPr/>
          <p:nvPr/>
        </p:nvSpPr>
        <p:spPr>
          <a:xfrm>
            <a:off x="5948500" y="2555400"/>
            <a:ext cx="1581300" cy="2617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30"/>
          <p:cNvSpPr txBox="1">
            <a:spLocks noGrp="1"/>
          </p:cNvSpPr>
          <p:nvPr>
            <p:ph type="subTitle" idx="2"/>
          </p:nvPr>
        </p:nvSpPr>
        <p:spPr>
          <a:xfrm>
            <a:off x="6042106" y="3192125"/>
            <a:ext cx="1394100" cy="50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US" dirty="0">
                <a:solidFill>
                  <a:srgbClr val="0E2A47"/>
                </a:solidFill>
              </a:rPr>
              <a:t>Possibility of future work by another student aiming to accommodate a thesis or dissertation.</a:t>
            </a:r>
            <a:endParaRPr dirty="0">
              <a:solidFill>
                <a:srgbClr val="0E2A47"/>
              </a:solidFill>
            </a:endParaRPr>
          </a:p>
          <a:p>
            <a:pPr marL="0" lvl="0" indent="0" algn="ctr" rtl="0">
              <a:spcBef>
                <a:spcPts val="0"/>
              </a:spcBef>
              <a:spcAft>
                <a:spcPts val="0"/>
              </a:spcAft>
              <a:buNone/>
            </a:pPr>
            <a:endParaRPr dirty="0">
              <a:solidFill>
                <a:srgbClr val="0E2A47"/>
              </a:solidFill>
            </a:endParaRPr>
          </a:p>
        </p:txBody>
      </p:sp>
      <p:sp>
        <p:nvSpPr>
          <p:cNvPr id="622" name="Google Shape;622;p30"/>
          <p:cNvSpPr txBox="1">
            <a:spLocks noGrp="1"/>
          </p:cNvSpPr>
          <p:nvPr>
            <p:ph type="subTitle" idx="3"/>
          </p:nvPr>
        </p:nvSpPr>
        <p:spPr>
          <a:xfrm>
            <a:off x="1707794" y="3891050"/>
            <a:ext cx="1394100" cy="50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dirty="0">
                <a:solidFill>
                  <a:srgbClr val="0E2A47"/>
                </a:solidFill>
                <a:latin typeface="Roboto Light"/>
                <a:ea typeface="Roboto Light"/>
                <a:cs typeface="Roboto Light"/>
                <a:sym typeface="Roboto Light"/>
              </a:rPr>
              <a:t>Combining all work previously discussed, writing and development must begin immediately.</a:t>
            </a:r>
            <a:endParaRPr dirty="0">
              <a:solidFill>
                <a:srgbClr val="0E2A47"/>
              </a:solidFill>
              <a:latin typeface="Roboto Light"/>
              <a:ea typeface="Roboto Light"/>
              <a:cs typeface="Roboto Light"/>
              <a:sym typeface="Roboto Light"/>
            </a:endParaRPr>
          </a:p>
        </p:txBody>
      </p:sp>
      <p:sp>
        <p:nvSpPr>
          <p:cNvPr id="623" name="Google Shape;623;p30"/>
          <p:cNvSpPr txBox="1">
            <a:spLocks noGrp="1"/>
          </p:cNvSpPr>
          <p:nvPr>
            <p:ph type="ctrTitle"/>
          </p:nvPr>
        </p:nvSpPr>
        <p:spPr>
          <a:xfrm>
            <a:off x="3533994" y="3422225"/>
            <a:ext cx="2076000" cy="19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a:solidFill>
                  <a:srgbClr val="0E2A47"/>
                </a:solidFill>
              </a:rPr>
              <a:t>Personal Project</a:t>
            </a:r>
            <a:endParaRPr dirty="0">
              <a:solidFill>
                <a:srgbClr val="0E2A47"/>
              </a:solidFill>
            </a:endParaRPr>
          </a:p>
        </p:txBody>
      </p:sp>
      <p:sp>
        <p:nvSpPr>
          <p:cNvPr id="624" name="Google Shape;624;p30"/>
          <p:cNvSpPr txBox="1">
            <a:spLocks noGrp="1"/>
          </p:cNvSpPr>
          <p:nvPr>
            <p:ph type="ctrTitle" idx="4"/>
          </p:nvPr>
        </p:nvSpPr>
        <p:spPr>
          <a:xfrm>
            <a:off x="5701156" y="3096475"/>
            <a:ext cx="2076000" cy="19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a:solidFill>
                  <a:srgbClr val="0E2A47"/>
                </a:solidFill>
              </a:rPr>
              <a:t>DHT Server Implementation</a:t>
            </a:r>
            <a:endParaRPr dirty="0">
              <a:solidFill>
                <a:srgbClr val="0E2A47"/>
              </a:solidFill>
            </a:endParaRPr>
          </a:p>
        </p:txBody>
      </p:sp>
      <p:sp>
        <p:nvSpPr>
          <p:cNvPr id="625" name="Google Shape;625;p30"/>
          <p:cNvSpPr txBox="1">
            <a:spLocks noGrp="1"/>
          </p:cNvSpPr>
          <p:nvPr>
            <p:ph type="ctrTitle" idx="5"/>
          </p:nvPr>
        </p:nvSpPr>
        <p:spPr>
          <a:xfrm>
            <a:off x="1366844" y="3789650"/>
            <a:ext cx="2076000" cy="19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a:solidFill>
                  <a:srgbClr val="0E2A47"/>
                </a:solidFill>
              </a:rPr>
              <a:t>Thesis Implementation</a:t>
            </a:r>
            <a:endParaRPr dirty="0">
              <a:solidFill>
                <a:srgbClr val="0E2A47"/>
              </a:solidFill>
            </a:endParaRPr>
          </a:p>
        </p:txBody>
      </p:sp>
      <p:sp>
        <p:nvSpPr>
          <p:cNvPr id="626" name="Google Shape;626;p30"/>
          <p:cNvSpPr/>
          <p:nvPr/>
        </p:nvSpPr>
        <p:spPr>
          <a:xfrm>
            <a:off x="1938175" y="2110450"/>
            <a:ext cx="933300" cy="933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30"/>
          <p:cNvSpPr/>
          <p:nvPr/>
        </p:nvSpPr>
        <p:spPr>
          <a:xfrm>
            <a:off x="4105350" y="1748500"/>
            <a:ext cx="933300" cy="933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30"/>
          <p:cNvSpPr/>
          <p:nvPr/>
        </p:nvSpPr>
        <p:spPr>
          <a:xfrm>
            <a:off x="6272525" y="1428000"/>
            <a:ext cx="933300" cy="933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9" name="Google Shape;629;p30"/>
          <p:cNvGrpSpPr/>
          <p:nvPr/>
        </p:nvGrpSpPr>
        <p:grpSpPr>
          <a:xfrm>
            <a:off x="4342178" y="1966607"/>
            <a:ext cx="459642" cy="459463"/>
            <a:chOff x="3671350" y="1353725"/>
            <a:chExt cx="1924800" cy="1924050"/>
          </a:xfrm>
        </p:grpSpPr>
        <p:sp>
          <p:nvSpPr>
            <p:cNvPr id="630" name="Google Shape;630;p30"/>
            <p:cNvSpPr/>
            <p:nvPr/>
          </p:nvSpPr>
          <p:spPr>
            <a:xfrm>
              <a:off x="4220050" y="1353725"/>
              <a:ext cx="827425" cy="783525"/>
            </a:xfrm>
            <a:custGeom>
              <a:avLst/>
              <a:gdLst/>
              <a:ahLst/>
              <a:cxnLst/>
              <a:rect l="l" t="t" r="r" b="b"/>
              <a:pathLst>
                <a:path w="33097" h="31341" extrusionOk="0">
                  <a:moveTo>
                    <a:pt x="16628" y="0"/>
                  </a:moveTo>
                  <a:cubicBezTo>
                    <a:pt x="15804" y="0"/>
                    <a:pt x="14972" y="380"/>
                    <a:pt x="14593" y="1138"/>
                  </a:cubicBezTo>
                  <a:lnTo>
                    <a:pt x="10740" y="9018"/>
                  </a:lnTo>
                  <a:lnTo>
                    <a:pt x="2160" y="10244"/>
                  </a:lnTo>
                  <a:cubicBezTo>
                    <a:pt x="1284" y="10419"/>
                    <a:pt x="584" y="11003"/>
                    <a:pt x="292" y="11762"/>
                  </a:cubicBezTo>
                  <a:cubicBezTo>
                    <a:pt x="0" y="12579"/>
                    <a:pt x="234" y="13455"/>
                    <a:pt x="876" y="14097"/>
                  </a:cubicBezTo>
                  <a:lnTo>
                    <a:pt x="7121" y="20167"/>
                  </a:lnTo>
                  <a:lnTo>
                    <a:pt x="5662" y="28689"/>
                  </a:lnTo>
                  <a:cubicBezTo>
                    <a:pt x="5487" y="29565"/>
                    <a:pt x="5837" y="30382"/>
                    <a:pt x="6538" y="30907"/>
                  </a:cubicBezTo>
                  <a:cubicBezTo>
                    <a:pt x="6919" y="31193"/>
                    <a:pt x="7352" y="31341"/>
                    <a:pt x="7799" y="31341"/>
                  </a:cubicBezTo>
                  <a:cubicBezTo>
                    <a:pt x="8173" y="31341"/>
                    <a:pt x="8558" y="31237"/>
                    <a:pt x="8931" y="31024"/>
                  </a:cubicBezTo>
                  <a:lnTo>
                    <a:pt x="16577" y="27055"/>
                  </a:lnTo>
                  <a:lnTo>
                    <a:pt x="24224" y="31024"/>
                  </a:lnTo>
                  <a:cubicBezTo>
                    <a:pt x="24579" y="31216"/>
                    <a:pt x="24974" y="31317"/>
                    <a:pt x="25370" y="31317"/>
                  </a:cubicBezTo>
                  <a:cubicBezTo>
                    <a:pt x="25820" y="31317"/>
                    <a:pt x="26272" y="31187"/>
                    <a:pt x="26675" y="30907"/>
                  </a:cubicBezTo>
                  <a:cubicBezTo>
                    <a:pt x="27376" y="30382"/>
                    <a:pt x="27668" y="29507"/>
                    <a:pt x="27551" y="28689"/>
                  </a:cubicBezTo>
                  <a:lnTo>
                    <a:pt x="26092" y="20167"/>
                  </a:lnTo>
                  <a:lnTo>
                    <a:pt x="32279" y="14097"/>
                  </a:lnTo>
                  <a:cubicBezTo>
                    <a:pt x="32863" y="13513"/>
                    <a:pt x="33096" y="12637"/>
                    <a:pt x="32863" y="11762"/>
                  </a:cubicBezTo>
                  <a:cubicBezTo>
                    <a:pt x="32571" y="11003"/>
                    <a:pt x="31929" y="10361"/>
                    <a:pt x="31053" y="10244"/>
                  </a:cubicBezTo>
                  <a:lnTo>
                    <a:pt x="22473" y="9018"/>
                  </a:lnTo>
                  <a:lnTo>
                    <a:pt x="18620" y="1138"/>
                  </a:lnTo>
                  <a:cubicBezTo>
                    <a:pt x="18270" y="380"/>
                    <a:pt x="17453" y="0"/>
                    <a:pt x="16628" y="0"/>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30"/>
            <p:cNvSpPr/>
            <p:nvPr/>
          </p:nvSpPr>
          <p:spPr>
            <a:xfrm>
              <a:off x="5142300" y="2483925"/>
              <a:ext cx="453850" cy="449475"/>
            </a:xfrm>
            <a:custGeom>
              <a:avLst/>
              <a:gdLst/>
              <a:ahLst/>
              <a:cxnLst/>
              <a:rect l="l" t="t" r="r" b="b"/>
              <a:pathLst>
                <a:path w="18154" h="17979" extrusionOk="0">
                  <a:moveTo>
                    <a:pt x="0" y="0"/>
                  </a:moveTo>
                  <a:lnTo>
                    <a:pt x="0" y="17978"/>
                  </a:lnTo>
                  <a:lnTo>
                    <a:pt x="18153" y="17978"/>
                  </a:lnTo>
                  <a:lnTo>
                    <a:pt x="18153" y="2218"/>
                  </a:lnTo>
                  <a:cubicBezTo>
                    <a:pt x="18153" y="992"/>
                    <a:pt x="17103" y="0"/>
                    <a:pt x="15877" y="0"/>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30"/>
            <p:cNvSpPr/>
            <p:nvPr/>
          </p:nvSpPr>
          <p:spPr>
            <a:xfrm>
              <a:off x="4239000" y="2257725"/>
              <a:ext cx="789500" cy="677125"/>
            </a:xfrm>
            <a:custGeom>
              <a:avLst/>
              <a:gdLst/>
              <a:ahLst/>
              <a:cxnLst/>
              <a:rect l="l" t="t" r="r" b="b"/>
              <a:pathLst>
                <a:path w="31580" h="27085" extrusionOk="0">
                  <a:moveTo>
                    <a:pt x="2277" y="1"/>
                  </a:moveTo>
                  <a:cubicBezTo>
                    <a:pt x="993" y="1"/>
                    <a:pt x="1" y="993"/>
                    <a:pt x="1" y="2277"/>
                  </a:cubicBezTo>
                  <a:lnTo>
                    <a:pt x="1" y="27085"/>
                  </a:lnTo>
                  <a:lnTo>
                    <a:pt x="31579" y="27085"/>
                  </a:lnTo>
                  <a:lnTo>
                    <a:pt x="31579" y="2277"/>
                  </a:lnTo>
                  <a:cubicBezTo>
                    <a:pt x="31579" y="993"/>
                    <a:pt x="30587" y="1"/>
                    <a:pt x="29303"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30"/>
            <p:cNvSpPr/>
            <p:nvPr/>
          </p:nvSpPr>
          <p:spPr>
            <a:xfrm>
              <a:off x="3671350" y="3047200"/>
              <a:ext cx="1924800" cy="230575"/>
            </a:xfrm>
            <a:custGeom>
              <a:avLst/>
              <a:gdLst/>
              <a:ahLst/>
              <a:cxnLst/>
              <a:rect l="l" t="t" r="r" b="b"/>
              <a:pathLst>
                <a:path w="76992" h="9223" extrusionOk="0">
                  <a:moveTo>
                    <a:pt x="1" y="0"/>
                  </a:moveTo>
                  <a:lnTo>
                    <a:pt x="1" y="6946"/>
                  </a:lnTo>
                  <a:cubicBezTo>
                    <a:pt x="1" y="8172"/>
                    <a:pt x="1051" y="9223"/>
                    <a:pt x="2277" y="9223"/>
                  </a:cubicBezTo>
                  <a:lnTo>
                    <a:pt x="74715" y="9223"/>
                  </a:lnTo>
                  <a:cubicBezTo>
                    <a:pt x="75941" y="9223"/>
                    <a:pt x="76991" y="8172"/>
                    <a:pt x="76991" y="6946"/>
                  </a:cubicBezTo>
                  <a:lnTo>
                    <a:pt x="76991" y="0"/>
                  </a:ln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30"/>
            <p:cNvSpPr/>
            <p:nvPr/>
          </p:nvSpPr>
          <p:spPr>
            <a:xfrm>
              <a:off x="3671350" y="2596275"/>
              <a:ext cx="453875" cy="340050"/>
            </a:xfrm>
            <a:custGeom>
              <a:avLst/>
              <a:gdLst/>
              <a:ahLst/>
              <a:cxnLst/>
              <a:rect l="l" t="t" r="r" b="b"/>
              <a:pathLst>
                <a:path w="18155" h="13602" extrusionOk="0">
                  <a:moveTo>
                    <a:pt x="2277" y="1"/>
                  </a:moveTo>
                  <a:cubicBezTo>
                    <a:pt x="1051" y="1"/>
                    <a:pt x="1" y="1051"/>
                    <a:pt x="1" y="2277"/>
                  </a:cubicBezTo>
                  <a:lnTo>
                    <a:pt x="1" y="13601"/>
                  </a:lnTo>
                  <a:lnTo>
                    <a:pt x="18154" y="13601"/>
                  </a:lnTo>
                  <a:lnTo>
                    <a:pt x="18154" y="1"/>
                  </a:ln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 name="Google Shape;635;p30"/>
          <p:cNvGrpSpPr/>
          <p:nvPr/>
        </p:nvGrpSpPr>
        <p:grpSpPr>
          <a:xfrm>
            <a:off x="6502888" y="1657346"/>
            <a:ext cx="472533" cy="473852"/>
            <a:chOff x="1869175" y="3274825"/>
            <a:chExt cx="1567275" cy="1571650"/>
          </a:xfrm>
        </p:grpSpPr>
        <p:sp>
          <p:nvSpPr>
            <p:cNvPr id="636" name="Google Shape;636;p30"/>
            <p:cNvSpPr/>
            <p:nvPr/>
          </p:nvSpPr>
          <p:spPr>
            <a:xfrm>
              <a:off x="2698025" y="4003000"/>
              <a:ext cx="738425" cy="840575"/>
            </a:xfrm>
            <a:custGeom>
              <a:avLst/>
              <a:gdLst/>
              <a:ahLst/>
              <a:cxnLst/>
              <a:rect l="l" t="t" r="r" b="b"/>
              <a:pathLst>
                <a:path w="29537" h="33623" extrusionOk="0">
                  <a:moveTo>
                    <a:pt x="18387" y="1"/>
                  </a:moveTo>
                  <a:lnTo>
                    <a:pt x="1" y="14652"/>
                  </a:lnTo>
                  <a:lnTo>
                    <a:pt x="1" y="33622"/>
                  </a:lnTo>
                  <a:lnTo>
                    <a:pt x="16403" y="19905"/>
                  </a:lnTo>
                  <a:lnTo>
                    <a:pt x="23232" y="26618"/>
                  </a:lnTo>
                  <a:lnTo>
                    <a:pt x="20314" y="26618"/>
                  </a:lnTo>
                  <a:cubicBezTo>
                    <a:pt x="19321" y="26618"/>
                    <a:pt x="18504" y="27435"/>
                    <a:pt x="18504" y="28427"/>
                  </a:cubicBezTo>
                  <a:cubicBezTo>
                    <a:pt x="18504" y="29478"/>
                    <a:pt x="19321" y="30295"/>
                    <a:pt x="20314" y="30295"/>
                  </a:cubicBezTo>
                  <a:lnTo>
                    <a:pt x="27727" y="30295"/>
                  </a:lnTo>
                  <a:cubicBezTo>
                    <a:pt x="28719" y="30295"/>
                    <a:pt x="29536" y="29478"/>
                    <a:pt x="29536" y="28427"/>
                  </a:cubicBezTo>
                  <a:lnTo>
                    <a:pt x="29536" y="21073"/>
                  </a:lnTo>
                  <a:cubicBezTo>
                    <a:pt x="29478" y="20139"/>
                    <a:pt x="28661" y="19321"/>
                    <a:pt x="27610" y="19321"/>
                  </a:cubicBezTo>
                  <a:cubicBezTo>
                    <a:pt x="26618" y="19321"/>
                    <a:pt x="25800" y="20139"/>
                    <a:pt x="25800" y="21189"/>
                  </a:cubicBezTo>
                  <a:lnTo>
                    <a:pt x="25800" y="24108"/>
                  </a:lnTo>
                  <a:lnTo>
                    <a:pt x="18387" y="16695"/>
                  </a:lnTo>
                  <a:lnTo>
                    <a:pt x="18387" y="1"/>
                  </a:ln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30"/>
            <p:cNvSpPr/>
            <p:nvPr/>
          </p:nvSpPr>
          <p:spPr>
            <a:xfrm>
              <a:off x="1869175" y="4003000"/>
              <a:ext cx="738400" cy="843475"/>
            </a:xfrm>
            <a:custGeom>
              <a:avLst/>
              <a:gdLst/>
              <a:ahLst/>
              <a:cxnLst/>
              <a:rect l="l" t="t" r="r" b="b"/>
              <a:pathLst>
                <a:path w="29536" h="33739" extrusionOk="0">
                  <a:moveTo>
                    <a:pt x="11091" y="1"/>
                  </a:moveTo>
                  <a:lnTo>
                    <a:pt x="11091" y="16695"/>
                  </a:lnTo>
                  <a:lnTo>
                    <a:pt x="3678" y="24108"/>
                  </a:lnTo>
                  <a:lnTo>
                    <a:pt x="3678" y="21189"/>
                  </a:lnTo>
                  <a:cubicBezTo>
                    <a:pt x="3678" y="20139"/>
                    <a:pt x="2860" y="19321"/>
                    <a:pt x="1810" y="19321"/>
                  </a:cubicBezTo>
                  <a:cubicBezTo>
                    <a:pt x="817" y="19321"/>
                    <a:pt x="0" y="20139"/>
                    <a:pt x="0" y="21189"/>
                  </a:cubicBezTo>
                  <a:lnTo>
                    <a:pt x="0" y="28544"/>
                  </a:lnTo>
                  <a:cubicBezTo>
                    <a:pt x="0" y="29536"/>
                    <a:pt x="817" y="30353"/>
                    <a:pt x="1810" y="30353"/>
                  </a:cubicBezTo>
                  <a:lnTo>
                    <a:pt x="9223" y="30353"/>
                  </a:lnTo>
                  <a:cubicBezTo>
                    <a:pt x="10215" y="30353"/>
                    <a:pt x="11032" y="29536"/>
                    <a:pt x="11032" y="28544"/>
                  </a:cubicBezTo>
                  <a:cubicBezTo>
                    <a:pt x="11032" y="27493"/>
                    <a:pt x="10215" y="26735"/>
                    <a:pt x="9223" y="26735"/>
                  </a:cubicBezTo>
                  <a:lnTo>
                    <a:pt x="6304" y="26735"/>
                  </a:lnTo>
                  <a:lnTo>
                    <a:pt x="13134" y="20022"/>
                  </a:lnTo>
                  <a:lnTo>
                    <a:pt x="29536" y="33739"/>
                  </a:lnTo>
                  <a:lnTo>
                    <a:pt x="29536" y="14769"/>
                  </a:lnTo>
                  <a:lnTo>
                    <a:pt x="11091" y="1"/>
                  </a:ln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30"/>
            <p:cNvSpPr/>
            <p:nvPr/>
          </p:nvSpPr>
          <p:spPr>
            <a:xfrm>
              <a:off x="2191675" y="3274825"/>
              <a:ext cx="919350" cy="1014225"/>
            </a:xfrm>
            <a:custGeom>
              <a:avLst/>
              <a:gdLst/>
              <a:ahLst/>
              <a:cxnLst/>
              <a:rect l="l" t="t" r="r" b="b"/>
              <a:pathLst>
                <a:path w="36774" h="40569" extrusionOk="0">
                  <a:moveTo>
                    <a:pt x="18394" y="1"/>
                  </a:moveTo>
                  <a:cubicBezTo>
                    <a:pt x="17920" y="1"/>
                    <a:pt x="17453" y="176"/>
                    <a:pt x="17103" y="526"/>
                  </a:cubicBezTo>
                  <a:lnTo>
                    <a:pt x="11908" y="5721"/>
                  </a:lnTo>
                  <a:cubicBezTo>
                    <a:pt x="11207" y="6422"/>
                    <a:pt x="11207" y="7589"/>
                    <a:pt x="11908" y="8348"/>
                  </a:cubicBezTo>
                  <a:cubicBezTo>
                    <a:pt x="12287" y="8698"/>
                    <a:pt x="12769" y="8873"/>
                    <a:pt x="13243" y="8873"/>
                  </a:cubicBezTo>
                  <a:cubicBezTo>
                    <a:pt x="13717" y="8873"/>
                    <a:pt x="14184" y="8698"/>
                    <a:pt x="14534" y="8348"/>
                  </a:cubicBezTo>
                  <a:lnTo>
                    <a:pt x="16577" y="6305"/>
                  </a:lnTo>
                  <a:lnTo>
                    <a:pt x="16577" y="12667"/>
                  </a:lnTo>
                  <a:lnTo>
                    <a:pt x="0" y="25917"/>
                  </a:lnTo>
                  <a:lnTo>
                    <a:pt x="18387" y="40568"/>
                  </a:lnTo>
                  <a:lnTo>
                    <a:pt x="36774" y="25917"/>
                  </a:lnTo>
                  <a:lnTo>
                    <a:pt x="20255" y="12667"/>
                  </a:lnTo>
                  <a:lnTo>
                    <a:pt x="20255" y="6305"/>
                  </a:lnTo>
                  <a:lnTo>
                    <a:pt x="22298" y="8348"/>
                  </a:lnTo>
                  <a:cubicBezTo>
                    <a:pt x="22648" y="8698"/>
                    <a:pt x="23115" y="8873"/>
                    <a:pt x="23582" y="8873"/>
                  </a:cubicBezTo>
                  <a:cubicBezTo>
                    <a:pt x="24049" y="8873"/>
                    <a:pt x="24516" y="8698"/>
                    <a:pt x="24866" y="8348"/>
                  </a:cubicBezTo>
                  <a:cubicBezTo>
                    <a:pt x="25625" y="7589"/>
                    <a:pt x="25625" y="6422"/>
                    <a:pt x="24866" y="5721"/>
                  </a:cubicBezTo>
                  <a:lnTo>
                    <a:pt x="19729" y="526"/>
                  </a:lnTo>
                  <a:cubicBezTo>
                    <a:pt x="19350" y="176"/>
                    <a:pt x="18868" y="1"/>
                    <a:pt x="18394"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 name="Google Shape;639;p30"/>
          <p:cNvGrpSpPr/>
          <p:nvPr/>
        </p:nvGrpSpPr>
        <p:grpSpPr>
          <a:xfrm>
            <a:off x="2218390" y="2304852"/>
            <a:ext cx="372883" cy="543742"/>
            <a:chOff x="2070550" y="767325"/>
            <a:chExt cx="1106150" cy="1613000"/>
          </a:xfrm>
        </p:grpSpPr>
        <p:sp>
          <p:nvSpPr>
            <p:cNvPr id="640" name="Google Shape;640;p30"/>
            <p:cNvSpPr/>
            <p:nvPr/>
          </p:nvSpPr>
          <p:spPr>
            <a:xfrm>
              <a:off x="2199700" y="767325"/>
              <a:ext cx="608525" cy="516100"/>
            </a:xfrm>
            <a:custGeom>
              <a:avLst/>
              <a:gdLst/>
              <a:ahLst/>
              <a:cxnLst/>
              <a:rect l="l" t="t" r="r" b="b"/>
              <a:pathLst>
                <a:path w="24341" h="20644" extrusionOk="0">
                  <a:moveTo>
                    <a:pt x="12200" y="0"/>
                  </a:moveTo>
                  <a:cubicBezTo>
                    <a:pt x="5487" y="0"/>
                    <a:pt x="0" y="5487"/>
                    <a:pt x="0" y="12200"/>
                  </a:cubicBezTo>
                  <a:cubicBezTo>
                    <a:pt x="0" y="15060"/>
                    <a:pt x="993" y="17862"/>
                    <a:pt x="2919" y="20080"/>
                  </a:cubicBezTo>
                  <a:cubicBezTo>
                    <a:pt x="3288" y="20448"/>
                    <a:pt x="3734" y="20644"/>
                    <a:pt x="4146" y="20644"/>
                  </a:cubicBezTo>
                  <a:cubicBezTo>
                    <a:pt x="4451" y="20644"/>
                    <a:pt x="4738" y="20537"/>
                    <a:pt x="4962" y="20313"/>
                  </a:cubicBezTo>
                  <a:cubicBezTo>
                    <a:pt x="5545" y="19788"/>
                    <a:pt x="5604" y="18912"/>
                    <a:pt x="5078" y="18329"/>
                  </a:cubicBezTo>
                  <a:cubicBezTo>
                    <a:pt x="3619" y="16636"/>
                    <a:pt x="2860" y="14476"/>
                    <a:pt x="2860" y="12258"/>
                  </a:cubicBezTo>
                  <a:cubicBezTo>
                    <a:pt x="2860" y="7121"/>
                    <a:pt x="7063" y="2860"/>
                    <a:pt x="12258" y="2860"/>
                  </a:cubicBezTo>
                  <a:cubicBezTo>
                    <a:pt x="17453" y="2860"/>
                    <a:pt x="21656" y="7121"/>
                    <a:pt x="21656" y="12258"/>
                  </a:cubicBezTo>
                  <a:cubicBezTo>
                    <a:pt x="21656" y="14534"/>
                    <a:pt x="20839" y="16636"/>
                    <a:pt x="19379" y="18329"/>
                  </a:cubicBezTo>
                  <a:cubicBezTo>
                    <a:pt x="18912" y="18912"/>
                    <a:pt x="18971" y="19788"/>
                    <a:pt x="19554" y="20313"/>
                  </a:cubicBezTo>
                  <a:cubicBezTo>
                    <a:pt x="19846" y="20547"/>
                    <a:pt x="20138" y="20605"/>
                    <a:pt x="20430" y="20605"/>
                  </a:cubicBezTo>
                  <a:cubicBezTo>
                    <a:pt x="20780" y="20605"/>
                    <a:pt x="21247" y="20430"/>
                    <a:pt x="21422" y="20080"/>
                  </a:cubicBezTo>
                  <a:cubicBezTo>
                    <a:pt x="23348" y="17920"/>
                    <a:pt x="24341" y="15118"/>
                    <a:pt x="24341" y="12200"/>
                  </a:cubicBezTo>
                  <a:cubicBezTo>
                    <a:pt x="24341" y="5487"/>
                    <a:pt x="18912" y="0"/>
                    <a:pt x="12200" y="0"/>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30"/>
            <p:cNvSpPr/>
            <p:nvPr/>
          </p:nvSpPr>
          <p:spPr>
            <a:xfrm>
              <a:off x="2341975" y="887475"/>
              <a:ext cx="323975" cy="208700"/>
            </a:xfrm>
            <a:custGeom>
              <a:avLst/>
              <a:gdLst/>
              <a:ahLst/>
              <a:cxnLst/>
              <a:rect l="l" t="t" r="r" b="b"/>
              <a:pathLst>
                <a:path w="12959" h="8348" extrusionOk="0">
                  <a:moveTo>
                    <a:pt x="6479" y="1"/>
                  </a:moveTo>
                  <a:cubicBezTo>
                    <a:pt x="2919" y="1"/>
                    <a:pt x="0" y="2919"/>
                    <a:pt x="0" y="6480"/>
                  </a:cubicBezTo>
                  <a:cubicBezTo>
                    <a:pt x="0" y="7064"/>
                    <a:pt x="59" y="7647"/>
                    <a:pt x="234" y="8231"/>
                  </a:cubicBezTo>
                  <a:cubicBezTo>
                    <a:pt x="1051" y="5604"/>
                    <a:pt x="3444" y="3795"/>
                    <a:pt x="6421" y="3795"/>
                  </a:cubicBezTo>
                  <a:cubicBezTo>
                    <a:pt x="9456" y="3795"/>
                    <a:pt x="11908" y="5604"/>
                    <a:pt x="12667" y="8348"/>
                  </a:cubicBezTo>
                  <a:cubicBezTo>
                    <a:pt x="12842" y="7764"/>
                    <a:pt x="12959" y="7064"/>
                    <a:pt x="12959" y="6480"/>
                  </a:cubicBezTo>
                  <a:cubicBezTo>
                    <a:pt x="12959" y="2919"/>
                    <a:pt x="10040" y="1"/>
                    <a:pt x="6479"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0"/>
            <p:cNvSpPr/>
            <p:nvPr/>
          </p:nvSpPr>
          <p:spPr>
            <a:xfrm>
              <a:off x="2070550" y="1050925"/>
              <a:ext cx="1106150" cy="1329400"/>
            </a:xfrm>
            <a:custGeom>
              <a:avLst/>
              <a:gdLst/>
              <a:ahLst/>
              <a:cxnLst/>
              <a:rect l="l" t="t" r="r" b="b"/>
              <a:pathLst>
                <a:path w="44246" h="53176" extrusionOk="0">
                  <a:moveTo>
                    <a:pt x="17220" y="0"/>
                  </a:moveTo>
                  <a:cubicBezTo>
                    <a:pt x="15293" y="0"/>
                    <a:pt x="13367" y="1285"/>
                    <a:pt x="13367" y="3853"/>
                  </a:cubicBezTo>
                  <a:lnTo>
                    <a:pt x="13367" y="23290"/>
                  </a:lnTo>
                  <a:cubicBezTo>
                    <a:pt x="13367" y="24458"/>
                    <a:pt x="12492" y="25158"/>
                    <a:pt x="11558" y="25158"/>
                  </a:cubicBezTo>
                  <a:cubicBezTo>
                    <a:pt x="10974" y="25158"/>
                    <a:pt x="10449" y="24808"/>
                    <a:pt x="10040" y="24282"/>
                  </a:cubicBezTo>
                  <a:lnTo>
                    <a:pt x="8289" y="21481"/>
                  </a:lnTo>
                  <a:cubicBezTo>
                    <a:pt x="7472" y="20197"/>
                    <a:pt x="6304" y="19613"/>
                    <a:pt x="5137" y="19613"/>
                  </a:cubicBezTo>
                  <a:cubicBezTo>
                    <a:pt x="2510" y="19613"/>
                    <a:pt x="0" y="22415"/>
                    <a:pt x="1810" y="25450"/>
                  </a:cubicBezTo>
                  <a:lnTo>
                    <a:pt x="16111" y="52884"/>
                  </a:lnTo>
                  <a:cubicBezTo>
                    <a:pt x="16169" y="53001"/>
                    <a:pt x="16403" y="53176"/>
                    <a:pt x="16636" y="53176"/>
                  </a:cubicBezTo>
                  <a:lnTo>
                    <a:pt x="36774" y="53176"/>
                  </a:lnTo>
                  <a:cubicBezTo>
                    <a:pt x="37066" y="53176"/>
                    <a:pt x="37241" y="52942"/>
                    <a:pt x="37241" y="52651"/>
                  </a:cubicBezTo>
                  <a:lnTo>
                    <a:pt x="37766" y="44420"/>
                  </a:lnTo>
                  <a:cubicBezTo>
                    <a:pt x="37766" y="44304"/>
                    <a:pt x="37824" y="44187"/>
                    <a:pt x="37824" y="44128"/>
                  </a:cubicBezTo>
                  <a:cubicBezTo>
                    <a:pt x="42786" y="36599"/>
                    <a:pt x="44245" y="31696"/>
                    <a:pt x="43486" y="26792"/>
                  </a:cubicBezTo>
                  <a:cubicBezTo>
                    <a:pt x="42611" y="21656"/>
                    <a:pt x="38934" y="20839"/>
                    <a:pt x="37241" y="20780"/>
                  </a:cubicBezTo>
                  <a:cubicBezTo>
                    <a:pt x="36774" y="20780"/>
                    <a:pt x="36248" y="20430"/>
                    <a:pt x="35957" y="20021"/>
                  </a:cubicBezTo>
                  <a:cubicBezTo>
                    <a:pt x="34731" y="18154"/>
                    <a:pt x="33038" y="17628"/>
                    <a:pt x="31637" y="17628"/>
                  </a:cubicBezTo>
                  <a:cubicBezTo>
                    <a:pt x="30587" y="17628"/>
                    <a:pt x="29769" y="17920"/>
                    <a:pt x="29244" y="18037"/>
                  </a:cubicBezTo>
                  <a:lnTo>
                    <a:pt x="29011" y="18037"/>
                  </a:lnTo>
                  <a:cubicBezTo>
                    <a:pt x="28777" y="18037"/>
                    <a:pt x="28660" y="17978"/>
                    <a:pt x="28485" y="17745"/>
                  </a:cubicBezTo>
                  <a:cubicBezTo>
                    <a:pt x="27259" y="15644"/>
                    <a:pt x="25450" y="15060"/>
                    <a:pt x="23991" y="15060"/>
                  </a:cubicBezTo>
                  <a:cubicBezTo>
                    <a:pt x="23115" y="15060"/>
                    <a:pt x="22298" y="15293"/>
                    <a:pt x="21773" y="15410"/>
                  </a:cubicBezTo>
                  <a:lnTo>
                    <a:pt x="21597" y="15410"/>
                  </a:lnTo>
                  <a:cubicBezTo>
                    <a:pt x="21247" y="15410"/>
                    <a:pt x="21014" y="15177"/>
                    <a:pt x="21014" y="14885"/>
                  </a:cubicBezTo>
                  <a:lnTo>
                    <a:pt x="21014" y="3853"/>
                  </a:lnTo>
                  <a:cubicBezTo>
                    <a:pt x="21014" y="1285"/>
                    <a:pt x="19088" y="0"/>
                    <a:pt x="17220" y="0"/>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643" name="Google Shape;643;p30"/>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p25"/>
          <p:cNvSpPr/>
          <p:nvPr/>
        </p:nvSpPr>
        <p:spPr>
          <a:xfrm rot="-3173578">
            <a:off x="2948502" y="636938"/>
            <a:ext cx="755592" cy="874209"/>
          </a:xfrm>
          <a:custGeom>
            <a:avLst/>
            <a:gdLst/>
            <a:ahLst/>
            <a:cxnLst/>
            <a:rect l="l" t="t" r="r" b="b"/>
            <a:pathLst>
              <a:path w="23601" h="27306" fill="none" extrusionOk="0">
                <a:moveTo>
                  <a:pt x="7583" y="1747"/>
                </a:moveTo>
                <a:cubicBezTo>
                  <a:pt x="16316" y="0"/>
                  <a:pt x="23600" y="8392"/>
                  <a:pt x="20704" y="16784"/>
                </a:cubicBezTo>
                <a:cubicBezTo>
                  <a:pt x="17807" y="25218"/>
                  <a:pt x="6859" y="27306"/>
                  <a:pt x="1108" y="20533"/>
                </a:cubicBezTo>
                <a:cubicBezTo>
                  <a:pt x="682" y="20064"/>
                  <a:pt x="299" y="19553"/>
                  <a:pt x="1" y="18999"/>
                </a:cubicBezTo>
              </a:path>
            </a:pathLst>
          </a:custGeom>
          <a:solidFill>
            <a:schemeClr val="accent1"/>
          </a:solidFill>
          <a:ln w="13850" cap="rnd" cmpd="sng">
            <a:solidFill>
              <a:schemeClr val="accent1"/>
            </a:solidFill>
            <a:prstDash val="solid"/>
            <a:miter lim="425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74" name="Google Shape;374;p25"/>
          <p:cNvSpPr/>
          <p:nvPr/>
        </p:nvSpPr>
        <p:spPr>
          <a:xfrm>
            <a:off x="5784719" y="3707004"/>
            <a:ext cx="1373867" cy="1113719"/>
          </a:xfrm>
          <a:custGeom>
            <a:avLst/>
            <a:gdLst/>
            <a:ahLst/>
            <a:cxnLst/>
            <a:rect l="l" t="t" r="r" b="b"/>
            <a:pathLst>
              <a:path w="25645" h="20789" fill="none" extrusionOk="0">
                <a:moveTo>
                  <a:pt x="23472" y="5709"/>
                </a:moveTo>
                <a:cubicBezTo>
                  <a:pt x="25645" y="13547"/>
                  <a:pt x="18488" y="20789"/>
                  <a:pt x="10608" y="18744"/>
                </a:cubicBezTo>
                <a:cubicBezTo>
                  <a:pt x="2684" y="16657"/>
                  <a:pt x="1" y="6859"/>
                  <a:pt x="5752" y="1066"/>
                </a:cubicBezTo>
                <a:cubicBezTo>
                  <a:pt x="6092" y="683"/>
                  <a:pt x="6518" y="299"/>
                  <a:pt x="6944" y="1"/>
                </a:cubicBezTo>
              </a:path>
            </a:pathLst>
          </a:custGeom>
          <a:solidFill>
            <a:schemeClr val="accent1"/>
          </a:solidFill>
          <a:ln w="13850" cap="rnd" cmpd="sng">
            <a:solidFill>
              <a:schemeClr val="accent1"/>
            </a:solidFill>
            <a:prstDash val="solid"/>
            <a:miter lim="425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25"/>
          <p:cNvSpPr/>
          <p:nvPr/>
        </p:nvSpPr>
        <p:spPr>
          <a:xfrm>
            <a:off x="-2" y="2933780"/>
            <a:ext cx="2563026" cy="2560152"/>
          </a:xfrm>
          <a:custGeom>
            <a:avLst/>
            <a:gdLst/>
            <a:ahLst/>
            <a:cxnLst/>
            <a:rect l="l" t="t" r="r" b="b"/>
            <a:pathLst>
              <a:path w="39235" h="39191" fill="none" extrusionOk="0">
                <a:moveTo>
                  <a:pt x="37487" y="27817"/>
                </a:moveTo>
                <a:lnTo>
                  <a:pt x="39234" y="20661"/>
                </a:lnTo>
                <a:lnTo>
                  <a:pt x="34719" y="19511"/>
                </a:lnTo>
                <a:cubicBezTo>
                  <a:pt x="34676" y="18062"/>
                  <a:pt x="34420" y="16614"/>
                  <a:pt x="33952" y="15251"/>
                </a:cubicBezTo>
                <a:lnTo>
                  <a:pt x="38041" y="12780"/>
                </a:lnTo>
                <a:lnTo>
                  <a:pt x="34250" y="6475"/>
                </a:lnTo>
                <a:lnTo>
                  <a:pt x="30075" y="8989"/>
                </a:lnTo>
                <a:cubicBezTo>
                  <a:pt x="29053" y="8009"/>
                  <a:pt x="27903" y="7157"/>
                  <a:pt x="26668" y="6475"/>
                </a:cubicBezTo>
                <a:lnTo>
                  <a:pt x="27860" y="1747"/>
                </a:lnTo>
                <a:lnTo>
                  <a:pt x="20704" y="1"/>
                </a:lnTo>
                <a:lnTo>
                  <a:pt x="19554" y="4601"/>
                </a:lnTo>
                <a:cubicBezTo>
                  <a:pt x="18105" y="4601"/>
                  <a:pt x="16657" y="4772"/>
                  <a:pt x="15294" y="5155"/>
                </a:cubicBezTo>
                <a:lnTo>
                  <a:pt x="12866" y="1108"/>
                </a:lnTo>
                <a:lnTo>
                  <a:pt x="6518" y="4942"/>
                </a:lnTo>
                <a:lnTo>
                  <a:pt x="8819" y="8776"/>
                </a:lnTo>
                <a:cubicBezTo>
                  <a:pt x="7711" y="9841"/>
                  <a:pt x="6774" y="11033"/>
                  <a:pt x="6007" y="12354"/>
                </a:cubicBezTo>
                <a:lnTo>
                  <a:pt x="1790" y="11289"/>
                </a:lnTo>
                <a:lnTo>
                  <a:pt x="1" y="18531"/>
                </a:lnTo>
                <a:lnTo>
                  <a:pt x="3963" y="19511"/>
                </a:lnTo>
                <a:cubicBezTo>
                  <a:pt x="3920" y="21129"/>
                  <a:pt x="4133" y="22748"/>
                  <a:pt x="4602" y="24282"/>
                </a:cubicBezTo>
                <a:lnTo>
                  <a:pt x="1194" y="26326"/>
                </a:lnTo>
                <a:lnTo>
                  <a:pt x="4985" y="32673"/>
                </a:lnTo>
                <a:lnTo>
                  <a:pt x="8308" y="30671"/>
                </a:lnTo>
                <a:cubicBezTo>
                  <a:pt x="9458" y="31907"/>
                  <a:pt x="10821" y="32886"/>
                  <a:pt x="12312" y="33653"/>
                </a:cubicBezTo>
                <a:lnTo>
                  <a:pt x="11375" y="37402"/>
                </a:lnTo>
                <a:lnTo>
                  <a:pt x="18574" y="39191"/>
                </a:lnTo>
                <a:lnTo>
                  <a:pt x="19511" y="35357"/>
                </a:lnTo>
                <a:cubicBezTo>
                  <a:pt x="21130" y="35357"/>
                  <a:pt x="22748" y="35059"/>
                  <a:pt x="24325" y="34548"/>
                </a:cubicBezTo>
                <a:lnTo>
                  <a:pt x="26412" y="37998"/>
                </a:lnTo>
                <a:lnTo>
                  <a:pt x="32716" y="34164"/>
                </a:lnTo>
                <a:lnTo>
                  <a:pt x="30544" y="30543"/>
                </a:lnTo>
                <a:cubicBezTo>
                  <a:pt x="31609" y="29393"/>
                  <a:pt x="32503" y="28115"/>
                  <a:pt x="33185" y="26710"/>
                </a:cubicBezTo>
                <a:close/>
                <a:moveTo>
                  <a:pt x="26242" y="23430"/>
                </a:moveTo>
                <a:cubicBezTo>
                  <a:pt x="25986" y="23898"/>
                  <a:pt x="25688" y="24367"/>
                  <a:pt x="25347" y="24793"/>
                </a:cubicBezTo>
                <a:cubicBezTo>
                  <a:pt x="22961" y="27902"/>
                  <a:pt x="18574" y="28627"/>
                  <a:pt x="15294" y="26497"/>
                </a:cubicBezTo>
                <a:cubicBezTo>
                  <a:pt x="14953" y="26284"/>
                  <a:pt x="14612" y="26028"/>
                  <a:pt x="14271" y="25730"/>
                </a:cubicBezTo>
                <a:cubicBezTo>
                  <a:pt x="12993" y="24622"/>
                  <a:pt x="12141" y="23131"/>
                  <a:pt x="11843" y="21470"/>
                </a:cubicBezTo>
                <a:cubicBezTo>
                  <a:pt x="11715" y="21001"/>
                  <a:pt x="11673" y="20490"/>
                  <a:pt x="11673" y="20022"/>
                </a:cubicBezTo>
                <a:cubicBezTo>
                  <a:pt x="11673" y="19383"/>
                  <a:pt x="11758" y="18744"/>
                  <a:pt x="11886" y="18147"/>
                </a:cubicBezTo>
                <a:cubicBezTo>
                  <a:pt x="13036" y="13249"/>
                  <a:pt x="18574" y="10778"/>
                  <a:pt x="23004" y="13249"/>
                </a:cubicBezTo>
                <a:cubicBezTo>
                  <a:pt x="23600" y="13589"/>
                  <a:pt x="24197" y="14015"/>
                  <a:pt x="24708" y="14484"/>
                </a:cubicBezTo>
                <a:cubicBezTo>
                  <a:pt x="26625" y="16401"/>
                  <a:pt x="27434" y="19212"/>
                  <a:pt x="26838" y="21853"/>
                </a:cubicBezTo>
                <a:cubicBezTo>
                  <a:pt x="26710" y="22407"/>
                  <a:pt x="26497" y="22918"/>
                  <a:pt x="26242" y="23430"/>
                </a:cubicBezTo>
                <a:close/>
              </a:path>
            </a:pathLst>
          </a:custGeom>
          <a:solidFill>
            <a:schemeClr val="accent1"/>
          </a:solidFill>
          <a:ln w="26625" cap="flat" cmpd="sng">
            <a:solidFill>
              <a:srgbClr val="1EFFC1"/>
            </a:solidFill>
            <a:prstDash val="solid"/>
            <a:miter lim="425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76" name="Google Shape;376;p25"/>
          <p:cNvSpPr/>
          <p:nvPr/>
        </p:nvSpPr>
        <p:spPr>
          <a:xfrm>
            <a:off x="6101912" y="3732129"/>
            <a:ext cx="837606" cy="839856"/>
          </a:xfrm>
          <a:custGeom>
            <a:avLst/>
            <a:gdLst/>
            <a:ahLst/>
            <a:cxnLst/>
            <a:rect l="l" t="t" r="r" b="b"/>
            <a:pathLst>
              <a:path w="15635" h="15677" extrusionOk="0">
                <a:moveTo>
                  <a:pt x="7626" y="4942"/>
                </a:moveTo>
                <a:cubicBezTo>
                  <a:pt x="7882" y="4942"/>
                  <a:pt x="8137" y="4942"/>
                  <a:pt x="8393" y="5027"/>
                </a:cubicBezTo>
                <a:cubicBezTo>
                  <a:pt x="8648" y="5070"/>
                  <a:pt x="8861" y="5155"/>
                  <a:pt x="9032" y="5240"/>
                </a:cubicBezTo>
                <a:cubicBezTo>
                  <a:pt x="9287" y="5368"/>
                  <a:pt x="9500" y="5496"/>
                  <a:pt x="9671" y="5666"/>
                </a:cubicBezTo>
                <a:cubicBezTo>
                  <a:pt x="9884" y="5879"/>
                  <a:pt x="10097" y="6092"/>
                  <a:pt x="10225" y="6305"/>
                </a:cubicBezTo>
                <a:cubicBezTo>
                  <a:pt x="10523" y="6731"/>
                  <a:pt x="10693" y="7157"/>
                  <a:pt x="10736" y="7668"/>
                </a:cubicBezTo>
                <a:cubicBezTo>
                  <a:pt x="10778" y="7924"/>
                  <a:pt x="10778" y="8179"/>
                  <a:pt x="10736" y="8478"/>
                </a:cubicBezTo>
                <a:cubicBezTo>
                  <a:pt x="10693" y="8776"/>
                  <a:pt x="10608" y="9074"/>
                  <a:pt x="10480" y="9372"/>
                </a:cubicBezTo>
                <a:cubicBezTo>
                  <a:pt x="10352" y="9585"/>
                  <a:pt x="10225" y="9756"/>
                  <a:pt x="10097" y="9926"/>
                </a:cubicBezTo>
                <a:cubicBezTo>
                  <a:pt x="9926" y="10096"/>
                  <a:pt x="9799" y="10267"/>
                  <a:pt x="9628" y="10394"/>
                </a:cubicBezTo>
                <a:cubicBezTo>
                  <a:pt x="9117" y="10820"/>
                  <a:pt x="8521" y="11033"/>
                  <a:pt x="7882" y="11076"/>
                </a:cubicBezTo>
                <a:lnTo>
                  <a:pt x="7370" y="11076"/>
                </a:lnTo>
                <a:cubicBezTo>
                  <a:pt x="6689" y="11033"/>
                  <a:pt x="6007" y="10735"/>
                  <a:pt x="5539" y="10224"/>
                </a:cubicBezTo>
                <a:cubicBezTo>
                  <a:pt x="5411" y="10096"/>
                  <a:pt x="5326" y="9969"/>
                  <a:pt x="5198" y="9841"/>
                </a:cubicBezTo>
                <a:cubicBezTo>
                  <a:pt x="4815" y="9287"/>
                  <a:pt x="4602" y="8605"/>
                  <a:pt x="4602" y="7924"/>
                </a:cubicBezTo>
                <a:cubicBezTo>
                  <a:pt x="4602" y="7753"/>
                  <a:pt x="4644" y="7540"/>
                  <a:pt x="4687" y="7370"/>
                </a:cubicBezTo>
                <a:cubicBezTo>
                  <a:pt x="4729" y="7114"/>
                  <a:pt x="4815" y="6901"/>
                  <a:pt x="4942" y="6646"/>
                </a:cubicBezTo>
                <a:cubicBezTo>
                  <a:pt x="5070" y="6348"/>
                  <a:pt x="5283" y="6049"/>
                  <a:pt x="5581" y="5794"/>
                </a:cubicBezTo>
                <a:cubicBezTo>
                  <a:pt x="5709" y="5623"/>
                  <a:pt x="5880" y="5496"/>
                  <a:pt x="6093" y="5368"/>
                </a:cubicBezTo>
                <a:cubicBezTo>
                  <a:pt x="6561" y="5112"/>
                  <a:pt x="7072" y="4942"/>
                  <a:pt x="7626" y="4942"/>
                </a:cubicBezTo>
                <a:close/>
                <a:moveTo>
                  <a:pt x="6731" y="1"/>
                </a:moveTo>
                <a:lnTo>
                  <a:pt x="3920" y="938"/>
                </a:lnTo>
                <a:lnTo>
                  <a:pt x="4474" y="2684"/>
                </a:lnTo>
                <a:cubicBezTo>
                  <a:pt x="3963" y="2982"/>
                  <a:pt x="3494" y="3366"/>
                  <a:pt x="3068" y="3834"/>
                </a:cubicBezTo>
                <a:lnTo>
                  <a:pt x="1534" y="3068"/>
                </a:lnTo>
                <a:lnTo>
                  <a:pt x="214" y="5709"/>
                </a:lnTo>
                <a:lnTo>
                  <a:pt x="1662" y="6433"/>
                </a:lnTo>
                <a:cubicBezTo>
                  <a:pt x="1534" y="7072"/>
                  <a:pt x="1449" y="7753"/>
                  <a:pt x="1492" y="8392"/>
                </a:cubicBezTo>
                <a:lnTo>
                  <a:pt x="1" y="8904"/>
                </a:lnTo>
                <a:lnTo>
                  <a:pt x="938" y="11758"/>
                </a:lnTo>
                <a:lnTo>
                  <a:pt x="2429" y="11246"/>
                </a:lnTo>
                <a:cubicBezTo>
                  <a:pt x="2770" y="11800"/>
                  <a:pt x="3196" y="12311"/>
                  <a:pt x="3750" y="12737"/>
                </a:cubicBezTo>
                <a:lnTo>
                  <a:pt x="3068" y="14143"/>
                </a:lnTo>
                <a:lnTo>
                  <a:pt x="5709" y="15464"/>
                </a:lnTo>
                <a:lnTo>
                  <a:pt x="6433" y="14015"/>
                </a:lnTo>
                <a:cubicBezTo>
                  <a:pt x="6859" y="14129"/>
                  <a:pt x="7285" y="14167"/>
                  <a:pt x="7724" y="14167"/>
                </a:cubicBezTo>
                <a:cubicBezTo>
                  <a:pt x="7943" y="14167"/>
                  <a:pt x="8166" y="14157"/>
                  <a:pt x="8393" y="14143"/>
                </a:cubicBezTo>
                <a:lnTo>
                  <a:pt x="8904" y="15677"/>
                </a:lnTo>
                <a:lnTo>
                  <a:pt x="11715" y="14697"/>
                </a:lnTo>
                <a:lnTo>
                  <a:pt x="11204" y="13121"/>
                </a:lnTo>
                <a:cubicBezTo>
                  <a:pt x="11715" y="12737"/>
                  <a:pt x="12184" y="12311"/>
                  <a:pt x="12567" y="11843"/>
                </a:cubicBezTo>
                <a:lnTo>
                  <a:pt x="14101" y="12610"/>
                </a:lnTo>
                <a:lnTo>
                  <a:pt x="15422" y="9926"/>
                </a:lnTo>
                <a:lnTo>
                  <a:pt x="13760" y="9117"/>
                </a:lnTo>
                <a:cubicBezTo>
                  <a:pt x="13845" y="8520"/>
                  <a:pt x="13888" y="7966"/>
                  <a:pt x="13845" y="7370"/>
                </a:cubicBezTo>
                <a:lnTo>
                  <a:pt x="15635" y="6774"/>
                </a:lnTo>
                <a:lnTo>
                  <a:pt x="14697" y="3920"/>
                </a:lnTo>
                <a:lnTo>
                  <a:pt x="12866" y="4559"/>
                </a:lnTo>
                <a:cubicBezTo>
                  <a:pt x="12525" y="4090"/>
                  <a:pt x="12141" y="3664"/>
                  <a:pt x="11715" y="3323"/>
                </a:cubicBezTo>
                <a:lnTo>
                  <a:pt x="12610" y="1534"/>
                </a:lnTo>
                <a:lnTo>
                  <a:pt x="9926" y="214"/>
                </a:lnTo>
                <a:lnTo>
                  <a:pt x="9074" y="1960"/>
                </a:lnTo>
                <a:cubicBezTo>
                  <a:pt x="8521" y="1832"/>
                  <a:pt x="7924" y="1790"/>
                  <a:pt x="7370" y="1790"/>
                </a:cubicBezTo>
                <a:lnTo>
                  <a:pt x="673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25"/>
          <p:cNvSpPr/>
          <p:nvPr/>
        </p:nvSpPr>
        <p:spPr>
          <a:xfrm rot="-3173578">
            <a:off x="3032075" y="862878"/>
            <a:ext cx="501903" cy="500527"/>
          </a:xfrm>
          <a:custGeom>
            <a:avLst/>
            <a:gdLst/>
            <a:ahLst/>
            <a:cxnLst/>
            <a:rect l="l" t="t" r="r" b="b"/>
            <a:pathLst>
              <a:path w="15677" h="15634" extrusionOk="0">
                <a:moveTo>
                  <a:pt x="7625" y="4899"/>
                </a:moveTo>
                <a:cubicBezTo>
                  <a:pt x="7924" y="4899"/>
                  <a:pt x="8179" y="4942"/>
                  <a:pt x="8435" y="4984"/>
                </a:cubicBezTo>
                <a:cubicBezTo>
                  <a:pt x="8648" y="5070"/>
                  <a:pt x="8861" y="5112"/>
                  <a:pt x="9074" y="5240"/>
                </a:cubicBezTo>
                <a:cubicBezTo>
                  <a:pt x="9287" y="5325"/>
                  <a:pt x="9500" y="5496"/>
                  <a:pt x="9713" y="5666"/>
                </a:cubicBezTo>
                <a:cubicBezTo>
                  <a:pt x="10309" y="6177"/>
                  <a:pt x="10650" y="6859"/>
                  <a:pt x="10778" y="7625"/>
                </a:cubicBezTo>
                <a:cubicBezTo>
                  <a:pt x="10778" y="7881"/>
                  <a:pt x="10778" y="8179"/>
                  <a:pt x="10778" y="8435"/>
                </a:cubicBezTo>
                <a:cubicBezTo>
                  <a:pt x="10735" y="8776"/>
                  <a:pt x="10650" y="9074"/>
                  <a:pt x="10480" y="9372"/>
                </a:cubicBezTo>
                <a:cubicBezTo>
                  <a:pt x="10394" y="9542"/>
                  <a:pt x="10267" y="9713"/>
                  <a:pt x="10139" y="9883"/>
                </a:cubicBezTo>
                <a:lnTo>
                  <a:pt x="10096" y="9926"/>
                </a:lnTo>
                <a:cubicBezTo>
                  <a:pt x="9968" y="10096"/>
                  <a:pt x="9798" y="10224"/>
                  <a:pt x="9628" y="10394"/>
                </a:cubicBezTo>
                <a:cubicBezTo>
                  <a:pt x="9159" y="10778"/>
                  <a:pt x="8520" y="11033"/>
                  <a:pt x="7924" y="11076"/>
                </a:cubicBezTo>
                <a:lnTo>
                  <a:pt x="7370" y="11076"/>
                </a:lnTo>
                <a:cubicBezTo>
                  <a:pt x="7029" y="11033"/>
                  <a:pt x="6688" y="10906"/>
                  <a:pt x="6348" y="10778"/>
                </a:cubicBezTo>
                <a:cubicBezTo>
                  <a:pt x="6049" y="10607"/>
                  <a:pt x="5794" y="10437"/>
                  <a:pt x="5581" y="10181"/>
                </a:cubicBezTo>
                <a:cubicBezTo>
                  <a:pt x="5453" y="10096"/>
                  <a:pt x="5325" y="9968"/>
                  <a:pt x="5240" y="9798"/>
                </a:cubicBezTo>
                <a:cubicBezTo>
                  <a:pt x="4814" y="9287"/>
                  <a:pt x="4601" y="8605"/>
                  <a:pt x="4644" y="7924"/>
                </a:cubicBezTo>
                <a:cubicBezTo>
                  <a:pt x="4644" y="7711"/>
                  <a:pt x="4644" y="7540"/>
                  <a:pt x="4686" y="7370"/>
                </a:cubicBezTo>
                <a:cubicBezTo>
                  <a:pt x="4771" y="7114"/>
                  <a:pt x="4857" y="6859"/>
                  <a:pt x="4942" y="6646"/>
                </a:cubicBezTo>
                <a:cubicBezTo>
                  <a:pt x="5112" y="6305"/>
                  <a:pt x="5325" y="6007"/>
                  <a:pt x="5581" y="5751"/>
                </a:cubicBezTo>
                <a:cubicBezTo>
                  <a:pt x="5751" y="5623"/>
                  <a:pt x="5922" y="5453"/>
                  <a:pt x="6135" y="5325"/>
                </a:cubicBezTo>
                <a:cubicBezTo>
                  <a:pt x="6560" y="5070"/>
                  <a:pt x="7114" y="4942"/>
                  <a:pt x="7625" y="4899"/>
                </a:cubicBezTo>
                <a:close/>
                <a:moveTo>
                  <a:pt x="6731" y="0"/>
                </a:moveTo>
                <a:lnTo>
                  <a:pt x="3919" y="938"/>
                </a:lnTo>
                <a:lnTo>
                  <a:pt x="4516" y="2641"/>
                </a:lnTo>
                <a:cubicBezTo>
                  <a:pt x="4005" y="2982"/>
                  <a:pt x="3493" y="3366"/>
                  <a:pt x="3110" y="3834"/>
                </a:cubicBezTo>
                <a:lnTo>
                  <a:pt x="1534" y="3067"/>
                </a:lnTo>
                <a:lnTo>
                  <a:pt x="213" y="5709"/>
                </a:lnTo>
                <a:lnTo>
                  <a:pt x="1704" y="6433"/>
                </a:lnTo>
                <a:cubicBezTo>
                  <a:pt x="1534" y="7072"/>
                  <a:pt x="1491" y="7711"/>
                  <a:pt x="1534" y="8392"/>
                </a:cubicBezTo>
                <a:lnTo>
                  <a:pt x="0" y="8903"/>
                </a:lnTo>
                <a:lnTo>
                  <a:pt x="980" y="11715"/>
                </a:lnTo>
                <a:lnTo>
                  <a:pt x="2428" y="11246"/>
                </a:lnTo>
                <a:cubicBezTo>
                  <a:pt x="2769" y="11800"/>
                  <a:pt x="3238" y="12311"/>
                  <a:pt x="3749" y="12737"/>
                </a:cubicBezTo>
                <a:lnTo>
                  <a:pt x="3067" y="14100"/>
                </a:lnTo>
                <a:lnTo>
                  <a:pt x="5709" y="15421"/>
                </a:lnTo>
                <a:lnTo>
                  <a:pt x="6433" y="14015"/>
                </a:lnTo>
                <a:cubicBezTo>
                  <a:pt x="6845" y="14098"/>
                  <a:pt x="7258" y="14145"/>
                  <a:pt x="7682" y="14145"/>
                </a:cubicBezTo>
                <a:cubicBezTo>
                  <a:pt x="7915" y="14145"/>
                  <a:pt x="8151" y="14131"/>
                  <a:pt x="8392" y="14100"/>
                </a:cubicBezTo>
                <a:lnTo>
                  <a:pt x="8903" y="15634"/>
                </a:lnTo>
                <a:lnTo>
                  <a:pt x="11758" y="14697"/>
                </a:lnTo>
                <a:lnTo>
                  <a:pt x="11204" y="13078"/>
                </a:lnTo>
                <a:cubicBezTo>
                  <a:pt x="11715" y="12737"/>
                  <a:pt x="12183" y="12311"/>
                  <a:pt x="12567" y="11800"/>
                </a:cubicBezTo>
                <a:lnTo>
                  <a:pt x="14143" y="12567"/>
                </a:lnTo>
                <a:lnTo>
                  <a:pt x="15464" y="9926"/>
                </a:lnTo>
                <a:lnTo>
                  <a:pt x="13760" y="9074"/>
                </a:lnTo>
                <a:cubicBezTo>
                  <a:pt x="13887" y="8520"/>
                  <a:pt x="13887" y="7924"/>
                  <a:pt x="13845" y="7327"/>
                </a:cubicBezTo>
                <a:lnTo>
                  <a:pt x="15677" y="6731"/>
                </a:lnTo>
                <a:lnTo>
                  <a:pt x="14697" y="3919"/>
                </a:lnTo>
                <a:lnTo>
                  <a:pt x="12865" y="4558"/>
                </a:lnTo>
                <a:cubicBezTo>
                  <a:pt x="12524" y="4090"/>
                  <a:pt x="12183" y="3664"/>
                  <a:pt x="11758" y="3280"/>
                </a:cubicBezTo>
                <a:lnTo>
                  <a:pt x="12609" y="1534"/>
                </a:lnTo>
                <a:lnTo>
                  <a:pt x="9926" y="213"/>
                </a:lnTo>
                <a:lnTo>
                  <a:pt x="9074" y="1917"/>
                </a:lnTo>
                <a:cubicBezTo>
                  <a:pt x="8658" y="1821"/>
                  <a:pt x="8219" y="1774"/>
                  <a:pt x="7792" y="1774"/>
                </a:cubicBezTo>
                <a:cubicBezTo>
                  <a:pt x="7649" y="1774"/>
                  <a:pt x="7508" y="1779"/>
                  <a:pt x="7370" y="1789"/>
                </a:cubicBezTo>
                <a:lnTo>
                  <a:pt x="673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78" name="Google Shape;378;p25"/>
          <p:cNvSpPr/>
          <p:nvPr/>
        </p:nvSpPr>
        <p:spPr>
          <a:xfrm>
            <a:off x="6406139" y="804152"/>
            <a:ext cx="267858" cy="59329"/>
          </a:xfrm>
          <a:custGeom>
            <a:avLst/>
            <a:gdLst/>
            <a:ahLst/>
            <a:cxnLst/>
            <a:rect l="l" t="t" r="r" b="b"/>
            <a:pathLst>
              <a:path w="5964" h="1321" extrusionOk="0">
                <a:moveTo>
                  <a:pt x="0" y="0"/>
                </a:moveTo>
                <a:lnTo>
                  <a:pt x="0" y="1321"/>
                </a:lnTo>
                <a:lnTo>
                  <a:pt x="5964" y="1321"/>
                </a:lnTo>
                <a:lnTo>
                  <a:pt x="596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79" name="Google Shape;379;p25"/>
          <p:cNvSpPr/>
          <p:nvPr/>
        </p:nvSpPr>
        <p:spPr>
          <a:xfrm>
            <a:off x="6828947" y="804152"/>
            <a:ext cx="1568883" cy="59329"/>
          </a:xfrm>
          <a:custGeom>
            <a:avLst/>
            <a:gdLst/>
            <a:ahLst/>
            <a:cxnLst/>
            <a:rect l="l" t="t" r="r" b="b"/>
            <a:pathLst>
              <a:path w="34932" h="1321" extrusionOk="0">
                <a:moveTo>
                  <a:pt x="0" y="0"/>
                </a:moveTo>
                <a:lnTo>
                  <a:pt x="0" y="1321"/>
                </a:lnTo>
                <a:lnTo>
                  <a:pt x="34931" y="1321"/>
                </a:lnTo>
                <a:lnTo>
                  <a:pt x="3493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0" name="Google Shape;380;p25"/>
          <p:cNvSpPr/>
          <p:nvPr/>
        </p:nvSpPr>
        <p:spPr>
          <a:xfrm>
            <a:off x="6406139" y="983982"/>
            <a:ext cx="267858" cy="61261"/>
          </a:xfrm>
          <a:custGeom>
            <a:avLst/>
            <a:gdLst/>
            <a:ahLst/>
            <a:cxnLst/>
            <a:rect l="l" t="t" r="r" b="b"/>
            <a:pathLst>
              <a:path w="5964" h="1364" extrusionOk="0">
                <a:moveTo>
                  <a:pt x="0" y="0"/>
                </a:moveTo>
                <a:lnTo>
                  <a:pt x="0" y="1364"/>
                </a:lnTo>
                <a:lnTo>
                  <a:pt x="5964" y="1364"/>
                </a:lnTo>
                <a:lnTo>
                  <a:pt x="596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1" name="Google Shape;381;p25"/>
          <p:cNvSpPr/>
          <p:nvPr/>
        </p:nvSpPr>
        <p:spPr>
          <a:xfrm>
            <a:off x="6828947" y="983982"/>
            <a:ext cx="1568883" cy="61261"/>
          </a:xfrm>
          <a:custGeom>
            <a:avLst/>
            <a:gdLst/>
            <a:ahLst/>
            <a:cxnLst/>
            <a:rect l="l" t="t" r="r" b="b"/>
            <a:pathLst>
              <a:path w="34932" h="1364" extrusionOk="0">
                <a:moveTo>
                  <a:pt x="0" y="0"/>
                </a:moveTo>
                <a:lnTo>
                  <a:pt x="0" y="1364"/>
                </a:lnTo>
                <a:lnTo>
                  <a:pt x="34931" y="1364"/>
                </a:lnTo>
                <a:lnTo>
                  <a:pt x="3493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2" name="Google Shape;382;p25"/>
          <p:cNvSpPr/>
          <p:nvPr/>
        </p:nvSpPr>
        <p:spPr>
          <a:xfrm>
            <a:off x="6406139" y="1165742"/>
            <a:ext cx="267858" cy="59329"/>
          </a:xfrm>
          <a:custGeom>
            <a:avLst/>
            <a:gdLst/>
            <a:ahLst/>
            <a:cxnLst/>
            <a:rect l="l" t="t" r="r" b="b"/>
            <a:pathLst>
              <a:path w="5964" h="1321" extrusionOk="0">
                <a:moveTo>
                  <a:pt x="0" y="0"/>
                </a:moveTo>
                <a:lnTo>
                  <a:pt x="0" y="1321"/>
                </a:lnTo>
                <a:lnTo>
                  <a:pt x="5964" y="1321"/>
                </a:lnTo>
                <a:lnTo>
                  <a:pt x="596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3" name="Google Shape;383;p25"/>
          <p:cNvSpPr/>
          <p:nvPr/>
        </p:nvSpPr>
        <p:spPr>
          <a:xfrm>
            <a:off x="6828947" y="1165742"/>
            <a:ext cx="991084" cy="59329"/>
          </a:xfrm>
          <a:custGeom>
            <a:avLst/>
            <a:gdLst/>
            <a:ahLst/>
            <a:cxnLst/>
            <a:rect l="l" t="t" r="r" b="b"/>
            <a:pathLst>
              <a:path w="22067" h="1321" extrusionOk="0">
                <a:moveTo>
                  <a:pt x="0" y="0"/>
                </a:moveTo>
                <a:lnTo>
                  <a:pt x="0" y="1321"/>
                </a:lnTo>
                <a:lnTo>
                  <a:pt x="22066" y="1321"/>
                </a:lnTo>
                <a:lnTo>
                  <a:pt x="2206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4" name="Google Shape;384;p25"/>
          <p:cNvSpPr/>
          <p:nvPr/>
        </p:nvSpPr>
        <p:spPr>
          <a:xfrm>
            <a:off x="6406139" y="1347503"/>
            <a:ext cx="267858" cy="59329"/>
          </a:xfrm>
          <a:custGeom>
            <a:avLst/>
            <a:gdLst/>
            <a:ahLst/>
            <a:cxnLst/>
            <a:rect l="l" t="t" r="r" b="b"/>
            <a:pathLst>
              <a:path w="5964" h="1321" extrusionOk="0">
                <a:moveTo>
                  <a:pt x="0" y="0"/>
                </a:moveTo>
                <a:lnTo>
                  <a:pt x="0" y="1321"/>
                </a:lnTo>
                <a:lnTo>
                  <a:pt x="5964" y="1321"/>
                </a:lnTo>
                <a:lnTo>
                  <a:pt x="5964"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5" name="Google Shape;385;p25"/>
          <p:cNvSpPr/>
          <p:nvPr/>
        </p:nvSpPr>
        <p:spPr>
          <a:xfrm>
            <a:off x="6828947" y="1347503"/>
            <a:ext cx="991084" cy="59329"/>
          </a:xfrm>
          <a:custGeom>
            <a:avLst/>
            <a:gdLst/>
            <a:ahLst/>
            <a:cxnLst/>
            <a:rect l="l" t="t" r="r" b="b"/>
            <a:pathLst>
              <a:path w="22067" h="1321" extrusionOk="0">
                <a:moveTo>
                  <a:pt x="0" y="0"/>
                </a:moveTo>
                <a:lnTo>
                  <a:pt x="0" y="1321"/>
                </a:lnTo>
                <a:lnTo>
                  <a:pt x="22066" y="1321"/>
                </a:lnTo>
                <a:lnTo>
                  <a:pt x="2206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6" name="Google Shape;386;p25"/>
          <p:cNvSpPr/>
          <p:nvPr/>
        </p:nvSpPr>
        <p:spPr>
          <a:xfrm>
            <a:off x="6101900" y="869185"/>
            <a:ext cx="141654" cy="552963"/>
          </a:xfrm>
          <a:custGeom>
            <a:avLst/>
            <a:gdLst/>
            <a:ahLst/>
            <a:cxnLst/>
            <a:rect l="l" t="t" r="r" b="b"/>
            <a:pathLst>
              <a:path w="3154" h="12312" fill="none" extrusionOk="0">
                <a:moveTo>
                  <a:pt x="3153" y="12311"/>
                </a:moveTo>
                <a:lnTo>
                  <a:pt x="1" y="12311"/>
                </a:lnTo>
                <a:lnTo>
                  <a:pt x="1" y="0"/>
                </a:lnTo>
                <a:lnTo>
                  <a:pt x="3068" y="0"/>
                </a:lnTo>
              </a:path>
            </a:pathLst>
          </a:custGeom>
          <a:solidFill>
            <a:schemeClr val="accent1"/>
          </a:solidFill>
          <a:ln w="13850" cap="flat" cmpd="sng">
            <a:solidFill>
              <a:schemeClr val="accent1"/>
            </a:solidFill>
            <a:prstDash val="solid"/>
            <a:miter lim="425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7" name="Google Shape;387;p25"/>
          <p:cNvSpPr/>
          <p:nvPr/>
        </p:nvSpPr>
        <p:spPr>
          <a:xfrm>
            <a:off x="523596" y="911573"/>
            <a:ext cx="1335660" cy="80014"/>
          </a:xfrm>
          <a:custGeom>
            <a:avLst/>
            <a:gdLst/>
            <a:ahLst/>
            <a:cxnLst/>
            <a:rect l="l" t="t" r="r" b="b"/>
            <a:pathLst>
              <a:path w="22067" h="1322" extrusionOk="0">
                <a:moveTo>
                  <a:pt x="0" y="1"/>
                </a:moveTo>
                <a:lnTo>
                  <a:pt x="0" y="1321"/>
                </a:lnTo>
                <a:lnTo>
                  <a:pt x="22066" y="1321"/>
                </a:lnTo>
                <a:lnTo>
                  <a:pt x="2206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8" name="Google Shape;388;p25"/>
          <p:cNvSpPr/>
          <p:nvPr/>
        </p:nvSpPr>
        <p:spPr>
          <a:xfrm>
            <a:off x="523596" y="1153907"/>
            <a:ext cx="1335660" cy="82617"/>
          </a:xfrm>
          <a:custGeom>
            <a:avLst/>
            <a:gdLst/>
            <a:ahLst/>
            <a:cxnLst/>
            <a:rect l="l" t="t" r="r" b="b"/>
            <a:pathLst>
              <a:path w="22067" h="1365" extrusionOk="0">
                <a:moveTo>
                  <a:pt x="0" y="1"/>
                </a:moveTo>
                <a:lnTo>
                  <a:pt x="0" y="1364"/>
                </a:lnTo>
                <a:lnTo>
                  <a:pt x="22066" y="1364"/>
                </a:lnTo>
                <a:lnTo>
                  <a:pt x="2206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9" name="Google Shape;389;p25"/>
          <p:cNvSpPr/>
          <p:nvPr/>
        </p:nvSpPr>
        <p:spPr>
          <a:xfrm>
            <a:off x="6580967" y="2995135"/>
            <a:ext cx="1929800" cy="381875"/>
          </a:xfrm>
          <a:custGeom>
            <a:avLst/>
            <a:gdLst/>
            <a:ahLst/>
            <a:cxnLst/>
            <a:rect l="l" t="t" r="r" b="b"/>
            <a:pathLst>
              <a:path w="60278" h="11928" fill="none" extrusionOk="0">
                <a:moveTo>
                  <a:pt x="0" y="0"/>
                </a:moveTo>
                <a:lnTo>
                  <a:pt x="60277" y="0"/>
                </a:lnTo>
                <a:lnTo>
                  <a:pt x="60277" y="11928"/>
                </a:lnTo>
                <a:lnTo>
                  <a:pt x="0" y="11928"/>
                </a:lnTo>
                <a:close/>
              </a:path>
            </a:pathLst>
          </a:custGeom>
          <a:solidFill>
            <a:schemeClr val="accent1"/>
          </a:solidFill>
          <a:ln w="13850" cap="flat" cmpd="sng">
            <a:solidFill>
              <a:schemeClr val="accent1"/>
            </a:solidFill>
            <a:prstDash val="solid"/>
            <a:miter lim="425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25"/>
          <p:cNvSpPr txBox="1">
            <a:spLocks noGrp="1"/>
          </p:cNvSpPr>
          <p:nvPr>
            <p:ph type="subTitle" idx="1"/>
          </p:nvPr>
        </p:nvSpPr>
        <p:spPr>
          <a:xfrm>
            <a:off x="2786225" y="1793775"/>
            <a:ext cx="3457500" cy="1420500"/>
          </a:xfrm>
          <a:prstGeom prst="rect">
            <a:avLst/>
          </a:prstGeom>
        </p:spPr>
        <p:txBody>
          <a:bodyPr spcFirstLastPara="1" wrap="square" lIns="91425" tIns="91425" rIns="91425" bIns="91425" anchor="t" anchorCtr="0">
            <a:noAutofit/>
          </a:bodyPr>
          <a:lstStyle/>
          <a:p>
            <a:pPr marL="0" lvl="0" indent="0"/>
            <a:r>
              <a:rPr lang="es" sz="2000" dirty="0"/>
              <a:t>Thanks so much for your hard work, committment, and dedication!</a:t>
            </a:r>
            <a:endParaRPr sz="20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21"/>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TABLE OF CONTENTS</a:t>
            </a:r>
            <a:endParaRPr/>
          </a:p>
        </p:txBody>
      </p:sp>
      <p:sp>
        <p:nvSpPr>
          <p:cNvPr id="216" name="Google Shape;216;p21"/>
          <p:cNvSpPr txBox="1">
            <a:spLocks noGrp="1"/>
          </p:cNvSpPr>
          <p:nvPr>
            <p:ph type="title" idx="2"/>
          </p:nvPr>
        </p:nvSpPr>
        <p:spPr>
          <a:xfrm>
            <a:off x="5167125" y="1901250"/>
            <a:ext cx="1176900" cy="606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a:solidFill>
                  <a:schemeClr val="accent1"/>
                </a:solidFill>
              </a:rPr>
              <a:t>04</a:t>
            </a:r>
            <a:endParaRPr>
              <a:solidFill>
                <a:schemeClr val="accent1"/>
              </a:solidFill>
            </a:endParaRPr>
          </a:p>
        </p:txBody>
      </p:sp>
      <p:sp>
        <p:nvSpPr>
          <p:cNvPr id="218" name="Google Shape;218;p21"/>
          <p:cNvSpPr txBox="1">
            <a:spLocks noGrp="1"/>
          </p:cNvSpPr>
          <p:nvPr>
            <p:ph type="title" idx="4"/>
          </p:nvPr>
        </p:nvSpPr>
        <p:spPr>
          <a:xfrm>
            <a:off x="5167125" y="2797975"/>
            <a:ext cx="1176900" cy="606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a:solidFill>
                  <a:schemeClr val="accent1"/>
                </a:solidFill>
              </a:rPr>
              <a:t>05</a:t>
            </a:r>
            <a:endParaRPr>
              <a:solidFill>
                <a:schemeClr val="accent1"/>
              </a:solidFill>
            </a:endParaRPr>
          </a:p>
        </p:txBody>
      </p:sp>
      <p:sp>
        <p:nvSpPr>
          <p:cNvPr id="220" name="Google Shape;220;p21"/>
          <p:cNvSpPr txBox="1">
            <a:spLocks noGrp="1"/>
          </p:cNvSpPr>
          <p:nvPr>
            <p:ph type="title" idx="6"/>
          </p:nvPr>
        </p:nvSpPr>
        <p:spPr>
          <a:xfrm>
            <a:off x="5167125" y="3694700"/>
            <a:ext cx="1176900" cy="606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a:solidFill>
                  <a:schemeClr val="accent1"/>
                </a:solidFill>
              </a:rPr>
              <a:t>06</a:t>
            </a:r>
            <a:endParaRPr>
              <a:solidFill>
                <a:schemeClr val="accent1"/>
              </a:solidFill>
            </a:endParaRPr>
          </a:p>
        </p:txBody>
      </p:sp>
      <p:sp>
        <p:nvSpPr>
          <p:cNvPr id="222" name="Google Shape;222;p21"/>
          <p:cNvSpPr txBox="1">
            <a:spLocks noGrp="1"/>
          </p:cNvSpPr>
          <p:nvPr>
            <p:ph type="title" idx="8"/>
          </p:nvPr>
        </p:nvSpPr>
        <p:spPr>
          <a:xfrm>
            <a:off x="2827575" y="1901250"/>
            <a:ext cx="11769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a:solidFill>
                  <a:schemeClr val="accent1"/>
                </a:solidFill>
              </a:rPr>
              <a:t>01</a:t>
            </a:r>
            <a:endParaRPr dirty="0">
              <a:solidFill>
                <a:schemeClr val="accent1"/>
              </a:solidFill>
            </a:endParaRPr>
          </a:p>
        </p:txBody>
      </p:sp>
      <p:sp>
        <p:nvSpPr>
          <p:cNvPr id="224" name="Google Shape;224;p21"/>
          <p:cNvSpPr txBox="1">
            <a:spLocks noGrp="1"/>
          </p:cNvSpPr>
          <p:nvPr>
            <p:ph type="title" idx="13"/>
          </p:nvPr>
        </p:nvSpPr>
        <p:spPr>
          <a:xfrm>
            <a:off x="2827575" y="2797975"/>
            <a:ext cx="11769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a:solidFill>
                  <a:schemeClr val="accent1"/>
                </a:solidFill>
              </a:rPr>
              <a:t>02</a:t>
            </a:r>
            <a:endParaRPr dirty="0">
              <a:solidFill>
                <a:schemeClr val="accent1"/>
              </a:solidFill>
            </a:endParaRPr>
          </a:p>
        </p:txBody>
      </p:sp>
      <p:sp>
        <p:nvSpPr>
          <p:cNvPr id="226" name="Google Shape;226;p21"/>
          <p:cNvSpPr txBox="1">
            <a:spLocks noGrp="1"/>
          </p:cNvSpPr>
          <p:nvPr>
            <p:ph type="title" idx="15"/>
          </p:nvPr>
        </p:nvSpPr>
        <p:spPr>
          <a:xfrm>
            <a:off x="2827575" y="3694700"/>
            <a:ext cx="11769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solidFill>
                  <a:schemeClr val="accent1"/>
                </a:solidFill>
              </a:rPr>
              <a:t>03</a:t>
            </a:r>
            <a:endParaRPr>
              <a:solidFill>
                <a:schemeClr val="accent1"/>
              </a:solidFill>
            </a:endParaRPr>
          </a:p>
        </p:txBody>
      </p:sp>
      <p:sp>
        <p:nvSpPr>
          <p:cNvPr id="227" name="Google Shape;227;p21"/>
          <p:cNvSpPr txBox="1">
            <a:spLocks noGrp="1"/>
          </p:cNvSpPr>
          <p:nvPr>
            <p:ph type="ctrTitle" idx="16"/>
          </p:nvPr>
        </p:nvSpPr>
        <p:spPr>
          <a:xfrm>
            <a:off x="629545" y="2211360"/>
            <a:ext cx="2076000" cy="196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dirty="0"/>
              <a:t>Thesis Statement</a:t>
            </a:r>
            <a:endParaRPr dirty="0"/>
          </a:p>
        </p:txBody>
      </p:sp>
      <p:sp>
        <p:nvSpPr>
          <p:cNvPr id="228" name="Google Shape;228;p21"/>
          <p:cNvSpPr txBox="1">
            <a:spLocks noGrp="1"/>
          </p:cNvSpPr>
          <p:nvPr>
            <p:ph type="ctrTitle" idx="17"/>
          </p:nvPr>
        </p:nvSpPr>
        <p:spPr>
          <a:xfrm>
            <a:off x="643488" y="3104269"/>
            <a:ext cx="2076000" cy="196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Clr>
                <a:schemeClr val="dk1"/>
              </a:buClr>
              <a:buSzPts val="1100"/>
              <a:buFont typeface="Arial"/>
              <a:buNone/>
            </a:pPr>
            <a:r>
              <a:rPr lang="es" dirty="0"/>
              <a:t>Research/Security Flaws</a:t>
            </a:r>
            <a:endParaRPr dirty="0"/>
          </a:p>
        </p:txBody>
      </p:sp>
      <p:sp>
        <p:nvSpPr>
          <p:cNvPr id="229" name="Google Shape;229;p21"/>
          <p:cNvSpPr txBox="1">
            <a:spLocks noGrp="1"/>
          </p:cNvSpPr>
          <p:nvPr>
            <p:ph type="ctrTitle" idx="18"/>
          </p:nvPr>
        </p:nvSpPr>
        <p:spPr>
          <a:xfrm>
            <a:off x="6344025" y="2186039"/>
            <a:ext cx="2076000" cy="196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Clr>
                <a:schemeClr val="dk1"/>
              </a:buClr>
              <a:buSzPts val="1100"/>
              <a:buFont typeface="Arial"/>
              <a:buNone/>
            </a:pPr>
            <a:r>
              <a:rPr lang="es" dirty="0"/>
              <a:t>Prototype Implementation</a:t>
            </a:r>
            <a:endParaRPr dirty="0"/>
          </a:p>
        </p:txBody>
      </p:sp>
      <p:sp>
        <p:nvSpPr>
          <p:cNvPr id="231" name="Google Shape;231;p21"/>
          <p:cNvSpPr txBox="1">
            <a:spLocks noGrp="1"/>
          </p:cNvSpPr>
          <p:nvPr>
            <p:ph type="ctrTitle" idx="20"/>
          </p:nvPr>
        </p:nvSpPr>
        <p:spPr>
          <a:xfrm>
            <a:off x="6468675" y="3101275"/>
            <a:ext cx="2076000" cy="196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s" dirty="0"/>
              <a:t>Adversity / Concerns</a:t>
            </a:r>
            <a:endParaRPr dirty="0"/>
          </a:p>
        </p:txBody>
      </p:sp>
      <p:sp>
        <p:nvSpPr>
          <p:cNvPr id="232" name="Google Shape;232;p21"/>
          <p:cNvSpPr txBox="1">
            <a:spLocks noGrp="1"/>
          </p:cNvSpPr>
          <p:nvPr>
            <p:ph type="ctrTitle" idx="21"/>
          </p:nvPr>
        </p:nvSpPr>
        <p:spPr>
          <a:xfrm>
            <a:off x="6468675" y="4036164"/>
            <a:ext cx="2076000" cy="196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s" dirty="0"/>
              <a:t>Future Work</a:t>
            </a:r>
            <a:endParaRPr dirty="0"/>
          </a:p>
        </p:txBody>
      </p:sp>
      <p:sp>
        <p:nvSpPr>
          <p:cNvPr id="233" name="Google Shape;233;p21"/>
          <p:cNvSpPr/>
          <p:nvPr/>
        </p:nvSpPr>
        <p:spPr>
          <a:xfrm>
            <a:off x="3618049" y="2887010"/>
            <a:ext cx="428915" cy="428530"/>
          </a:xfrm>
          <a:custGeom>
            <a:avLst/>
            <a:gdLst/>
            <a:ahLst/>
            <a:cxnLst/>
            <a:rect l="l" t="t" r="r" b="b"/>
            <a:pathLst>
              <a:path w="31480" h="31446" extrusionOk="0">
                <a:moveTo>
                  <a:pt x="15267" y="12428"/>
                </a:moveTo>
                <a:cubicBezTo>
                  <a:pt x="15789" y="12428"/>
                  <a:pt x="16278" y="12559"/>
                  <a:pt x="16768" y="12722"/>
                </a:cubicBezTo>
                <a:lnTo>
                  <a:pt x="14647" y="14842"/>
                </a:lnTo>
                <a:cubicBezTo>
                  <a:pt x="14060" y="15364"/>
                  <a:pt x="14060" y="16277"/>
                  <a:pt x="14615" y="16832"/>
                </a:cubicBezTo>
                <a:cubicBezTo>
                  <a:pt x="14892" y="17126"/>
                  <a:pt x="15259" y="17272"/>
                  <a:pt x="15626" y="17272"/>
                </a:cubicBezTo>
                <a:cubicBezTo>
                  <a:pt x="15993" y="17272"/>
                  <a:pt x="16360" y="17126"/>
                  <a:pt x="16637" y="16832"/>
                </a:cubicBezTo>
                <a:lnTo>
                  <a:pt x="18757" y="14712"/>
                </a:lnTo>
                <a:cubicBezTo>
                  <a:pt x="18953" y="15168"/>
                  <a:pt x="19051" y="15690"/>
                  <a:pt x="19051" y="16245"/>
                </a:cubicBezTo>
                <a:cubicBezTo>
                  <a:pt x="19051" y="18365"/>
                  <a:pt x="17322" y="20029"/>
                  <a:pt x="15267" y="20029"/>
                </a:cubicBezTo>
                <a:cubicBezTo>
                  <a:pt x="13147" y="20029"/>
                  <a:pt x="11450" y="18300"/>
                  <a:pt x="11450" y="16245"/>
                </a:cubicBezTo>
                <a:cubicBezTo>
                  <a:pt x="11450" y="14157"/>
                  <a:pt x="13179" y="12428"/>
                  <a:pt x="15267" y="12428"/>
                </a:cubicBezTo>
                <a:close/>
                <a:moveTo>
                  <a:pt x="15267" y="4763"/>
                </a:moveTo>
                <a:cubicBezTo>
                  <a:pt x="17909" y="4763"/>
                  <a:pt x="20323" y="5676"/>
                  <a:pt x="22280" y="7177"/>
                </a:cubicBezTo>
                <a:lnTo>
                  <a:pt x="19540" y="9917"/>
                </a:lnTo>
                <a:cubicBezTo>
                  <a:pt x="18301" y="9101"/>
                  <a:pt x="16833" y="8612"/>
                  <a:pt x="15267" y="8612"/>
                </a:cubicBezTo>
                <a:cubicBezTo>
                  <a:pt x="11059" y="8612"/>
                  <a:pt x="7634" y="12037"/>
                  <a:pt x="7634" y="16245"/>
                </a:cubicBezTo>
                <a:cubicBezTo>
                  <a:pt x="7634" y="20420"/>
                  <a:pt x="11059" y="23845"/>
                  <a:pt x="15267" y="23845"/>
                </a:cubicBezTo>
                <a:cubicBezTo>
                  <a:pt x="19442" y="23845"/>
                  <a:pt x="22867" y="20420"/>
                  <a:pt x="22867" y="16245"/>
                </a:cubicBezTo>
                <a:cubicBezTo>
                  <a:pt x="22867" y="14646"/>
                  <a:pt x="22378" y="13179"/>
                  <a:pt x="21563" y="11939"/>
                </a:cubicBezTo>
                <a:lnTo>
                  <a:pt x="24303" y="9232"/>
                </a:lnTo>
                <a:cubicBezTo>
                  <a:pt x="25803" y="11124"/>
                  <a:pt x="26717" y="13570"/>
                  <a:pt x="26717" y="16245"/>
                </a:cubicBezTo>
                <a:cubicBezTo>
                  <a:pt x="26717" y="22508"/>
                  <a:pt x="21563" y="27597"/>
                  <a:pt x="15267" y="27597"/>
                </a:cubicBezTo>
                <a:cubicBezTo>
                  <a:pt x="8939" y="27597"/>
                  <a:pt x="3850" y="22475"/>
                  <a:pt x="3850" y="16180"/>
                </a:cubicBezTo>
                <a:cubicBezTo>
                  <a:pt x="3850" y="9917"/>
                  <a:pt x="8971" y="4763"/>
                  <a:pt x="15267" y="4763"/>
                </a:cubicBezTo>
                <a:close/>
                <a:moveTo>
                  <a:pt x="27434" y="0"/>
                </a:moveTo>
                <a:lnTo>
                  <a:pt x="23846" y="3588"/>
                </a:lnTo>
                <a:cubicBezTo>
                  <a:pt x="21400" y="1925"/>
                  <a:pt x="18464" y="946"/>
                  <a:pt x="15300" y="946"/>
                </a:cubicBezTo>
                <a:cubicBezTo>
                  <a:pt x="6851" y="946"/>
                  <a:pt x="1" y="7764"/>
                  <a:pt x="1" y="16180"/>
                </a:cubicBezTo>
                <a:cubicBezTo>
                  <a:pt x="1" y="24628"/>
                  <a:pt x="6818" y="31446"/>
                  <a:pt x="15267" y="31446"/>
                </a:cubicBezTo>
                <a:cubicBezTo>
                  <a:pt x="23650" y="31446"/>
                  <a:pt x="30500" y="24628"/>
                  <a:pt x="30500" y="16180"/>
                </a:cubicBezTo>
                <a:cubicBezTo>
                  <a:pt x="30500" y="13015"/>
                  <a:pt x="29522" y="10080"/>
                  <a:pt x="27858" y="7633"/>
                </a:cubicBezTo>
                <a:lnTo>
                  <a:pt x="31479" y="4045"/>
                </a:lnTo>
                <a:lnTo>
                  <a:pt x="31479" y="4045"/>
                </a:lnTo>
                <a:lnTo>
                  <a:pt x="26749" y="4730"/>
                </a:lnTo>
                <a:lnTo>
                  <a:pt x="26749" y="4730"/>
                </a:lnTo>
                <a:lnTo>
                  <a:pt x="27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4" name="Google Shape;234;p21"/>
          <p:cNvGrpSpPr/>
          <p:nvPr/>
        </p:nvGrpSpPr>
        <p:grpSpPr>
          <a:xfrm>
            <a:off x="3597856" y="2015863"/>
            <a:ext cx="428915" cy="426116"/>
            <a:chOff x="6226275" y="3911538"/>
            <a:chExt cx="900325" cy="894450"/>
          </a:xfrm>
        </p:grpSpPr>
        <p:sp>
          <p:nvSpPr>
            <p:cNvPr id="235" name="Google Shape;235;p21"/>
            <p:cNvSpPr/>
            <p:nvPr/>
          </p:nvSpPr>
          <p:spPr>
            <a:xfrm>
              <a:off x="6355100" y="4405488"/>
              <a:ext cx="87300" cy="116625"/>
            </a:xfrm>
            <a:custGeom>
              <a:avLst/>
              <a:gdLst/>
              <a:ahLst/>
              <a:cxnLst/>
              <a:rect l="l" t="t" r="r" b="b"/>
              <a:pathLst>
                <a:path w="3492" h="4665" extrusionOk="0">
                  <a:moveTo>
                    <a:pt x="1860" y="0"/>
                  </a:moveTo>
                  <a:cubicBezTo>
                    <a:pt x="947" y="1664"/>
                    <a:pt x="360" y="2871"/>
                    <a:pt x="197" y="3197"/>
                  </a:cubicBezTo>
                  <a:cubicBezTo>
                    <a:pt x="1" y="3588"/>
                    <a:pt x="66" y="4078"/>
                    <a:pt x="392" y="4404"/>
                  </a:cubicBezTo>
                  <a:lnTo>
                    <a:pt x="653" y="4665"/>
                  </a:lnTo>
                  <a:cubicBezTo>
                    <a:pt x="1371" y="3784"/>
                    <a:pt x="2252" y="2806"/>
                    <a:pt x="3296" y="1794"/>
                  </a:cubicBezTo>
                  <a:cubicBezTo>
                    <a:pt x="3393" y="1729"/>
                    <a:pt x="3459" y="1664"/>
                    <a:pt x="3491" y="1631"/>
                  </a:cubicBezTo>
                  <a:lnTo>
                    <a:pt x="18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1"/>
            <p:cNvSpPr/>
            <p:nvPr/>
          </p:nvSpPr>
          <p:spPr>
            <a:xfrm>
              <a:off x="6514125" y="4593038"/>
              <a:ext cx="119900" cy="87550"/>
            </a:xfrm>
            <a:custGeom>
              <a:avLst/>
              <a:gdLst/>
              <a:ahLst/>
              <a:cxnLst/>
              <a:rect l="l" t="t" r="r" b="b"/>
              <a:pathLst>
                <a:path w="4796" h="3502" extrusionOk="0">
                  <a:moveTo>
                    <a:pt x="3100" y="1"/>
                  </a:moveTo>
                  <a:cubicBezTo>
                    <a:pt x="2969" y="33"/>
                    <a:pt x="2937" y="131"/>
                    <a:pt x="2839" y="164"/>
                  </a:cubicBezTo>
                  <a:cubicBezTo>
                    <a:pt x="1795" y="1240"/>
                    <a:pt x="849" y="2088"/>
                    <a:pt x="1" y="2806"/>
                  </a:cubicBezTo>
                  <a:lnTo>
                    <a:pt x="360" y="3165"/>
                  </a:lnTo>
                  <a:cubicBezTo>
                    <a:pt x="566" y="3392"/>
                    <a:pt x="838" y="3502"/>
                    <a:pt x="1109" y="3502"/>
                  </a:cubicBezTo>
                  <a:cubicBezTo>
                    <a:pt x="1266" y="3502"/>
                    <a:pt x="1423" y="3465"/>
                    <a:pt x="1567" y="3393"/>
                  </a:cubicBezTo>
                  <a:cubicBezTo>
                    <a:pt x="2121" y="3100"/>
                    <a:pt x="2969" y="2708"/>
                    <a:pt x="4796" y="1697"/>
                  </a:cubicBezTo>
                  <a:lnTo>
                    <a:pt x="310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1"/>
            <p:cNvSpPr/>
            <p:nvPr/>
          </p:nvSpPr>
          <p:spPr>
            <a:xfrm>
              <a:off x="6330650" y="4455438"/>
              <a:ext cx="258525" cy="246400"/>
            </a:xfrm>
            <a:custGeom>
              <a:avLst/>
              <a:gdLst/>
              <a:ahLst/>
              <a:cxnLst/>
              <a:rect l="l" t="t" r="r" b="b"/>
              <a:pathLst>
                <a:path w="10341" h="9856" extrusionOk="0">
                  <a:moveTo>
                    <a:pt x="8645" y="1"/>
                  </a:moveTo>
                  <a:cubicBezTo>
                    <a:pt x="7689" y="1"/>
                    <a:pt x="6431" y="551"/>
                    <a:pt x="5741" y="1264"/>
                  </a:cubicBezTo>
                  <a:cubicBezTo>
                    <a:pt x="2414" y="4624"/>
                    <a:pt x="881" y="6973"/>
                    <a:pt x="196" y="8375"/>
                  </a:cubicBezTo>
                  <a:cubicBezTo>
                    <a:pt x="0" y="8767"/>
                    <a:pt x="66" y="9256"/>
                    <a:pt x="392" y="9550"/>
                  </a:cubicBezTo>
                  <a:cubicBezTo>
                    <a:pt x="596" y="9754"/>
                    <a:pt x="863" y="9855"/>
                    <a:pt x="1131" y="9855"/>
                  </a:cubicBezTo>
                  <a:cubicBezTo>
                    <a:pt x="1291" y="9855"/>
                    <a:pt x="1452" y="9819"/>
                    <a:pt x="1599" y="9745"/>
                  </a:cubicBezTo>
                  <a:cubicBezTo>
                    <a:pt x="2969" y="9093"/>
                    <a:pt x="5285" y="7592"/>
                    <a:pt x="8677" y="4200"/>
                  </a:cubicBezTo>
                  <a:cubicBezTo>
                    <a:pt x="9819" y="3091"/>
                    <a:pt x="10341" y="1068"/>
                    <a:pt x="9623" y="318"/>
                  </a:cubicBezTo>
                  <a:cubicBezTo>
                    <a:pt x="9392" y="97"/>
                    <a:pt x="9045" y="1"/>
                    <a:pt x="86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1"/>
            <p:cNvSpPr/>
            <p:nvPr/>
          </p:nvSpPr>
          <p:spPr>
            <a:xfrm>
              <a:off x="6226275" y="4198463"/>
              <a:ext cx="243025" cy="181575"/>
            </a:xfrm>
            <a:custGeom>
              <a:avLst/>
              <a:gdLst/>
              <a:ahLst/>
              <a:cxnLst/>
              <a:rect l="l" t="t" r="r" b="b"/>
              <a:pathLst>
                <a:path w="9721" h="7263" extrusionOk="0">
                  <a:moveTo>
                    <a:pt x="8601" y="1"/>
                  </a:moveTo>
                  <a:cubicBezTo>
                    <a:pt x="7289" y="1"/>
                    <a:pt x="5238" y="662"/>
                    <a:pt x="3392" y="2508"/>
                  </a:cubicBezTo>
                  <a:lnTo>
                    <a:pt x="424" y="5476"/>
                  </a:lnTo>
                  <a:cubicBezTo>
                    <a:pt x="98" y="5802"/>
                    <a:pt x="0" y="6324"/>
                    <a:pt x="261" y="6748"/>
                  </a:cubicBezTo>
                  <a:cubicBezTo>
                    <a:pt x="450" y="7072"/>
                    <a:pt x="818" y="7262"/>
                    <a:pt x="1199" y="7262"/>
                  </a:cubicBezTo>
                  <a:cubicBezTo>
                    <a:pt x="1278" y="7262"/>
                    <a:pt x="1357" y="7254"/>
                    <a:pt x="1435" y="7237"/>
                  </a:cubicBezTo>
                  <a:cubicBezTo>
                    <a:pt x="2549" y="6919"/>
                    <a:pt x="3584" y="6743"/>
                    <a:pt x="4418" y="6743"/>
                  </a:cubicBezTo>
                  <a:cubicBezTo>
                    <a:pt x="4781" y="6743"/>
                    <a:pt x="5105" y="6777"/>
                    <a:pt x="5382" y="6846"/>
                  </a:cubicBezTo>
                  <a:cubicBezTo>
                    <a:pt x="6752" y="4465"/>
                    <a:pt x="8188" y="2247"/>
                    <a:pt x="9721" y="257"/>
                  </a:cubicBezTo>
                  <a:cubicBezTo>
                    <a:pt x="9488" y="95"/>
                    <a:pt x="9097" y="1"/>
                    <a:pt x="86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1"/>
            <p:cNvSpPr/>
            <p:nvPr/>
          </p:nvSpPr>
          <p:spPr>
            <a:xfrm>
              <a:off x="6656850" y="4568588"/>
              <a:ext cx="188400" cy="237400"/>
            </a:xfrm>
            <a:custGeom>
              <a:avLst/>
              <a:gdLst/>
              <a:ahLst/>
              <a:cxnLst/>
              <a:rect l="l" t="t" r="r" b="b"/>
              <a:pathLst>
                <a:path w="7536" h="9496" extrusionOk="0">
                  <a:moveTo>
                    <a:pt x="7014" y="0"/>
                  </a:moveTo>
                  <a:cubicBezTo>
                    <a:pt x="4763" y="1664"/>
                    <a:pt x="2512" y="3099"/>
                    <a:pt x="392" y="4273"/>
                  </a:cubicBezTo>
                  <a:cubicBezTo>
                    <a:pt x="555" y="5089"/>
                    <a:pt x="457" y="5904"/>
                    <a:pt x="131" y="8253"/>
                  </a:cubicBezTo>
                  <a:cubicBezTo>
                    <a:pt x="0" y="8742"/>
                    <a:pt x="229" y="9166"/>
                    <a:pt x="653" y="9395"/>
                  </a:cubicBezTo>
                  <a:cubicBezTo>
                    <a:pt x="788" y="9463"/>
                    <a:pt x="936" y="9495"/>
                    <a:pt x="1084" y="9495"/>
                  </a:cubicBezTo>
                  <a:cubicBezTo>
                    <a:pt x="1364" y="9495"/>
                    <a:pt x="1647" y="9379"/>
                    <a:pt x="1860" y="9166"/>
                  </a:cubicBezTo>
                  <a:lnTo>
                    <a:pt x="4861" y="6198"/>
                  </a:lnTo>
                  <a:cubicBezTo>
                    <a:pt x="7144" y="3915"/>
                    <a:pt x="7536" y="946"/>
                    <a:pt x="70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1"/>
            <p:cNvSpPr/>
            <p:nvPr/>
          </p:nvSpPr>
          <p:spPr>
            <a:xfrm>
              <a:off x="6718825" y="4152263"/>
              <a:ext cx="172100" cy="156800"/>
            </a:xfrm>
            <a:custGeom>
              <a:avLst/>
              <a:gdLst/>
              <a:ahLst/>
              <a:cxnLst/>
              <a:rect l="l" t="t" r="r" b="b"/>
              <a:pathLst>
                <a:path w="6884" h="6272" extrusionOk="0">
                  <a:moveTo>
                    <a:pt x="3446" y="1"/>
                  </a:moveTo>
                  <a:cubicBezTo>
                    <a:pt x="2643" y="1"/>
                    <a:pt x="1843" y="311"/>
                    <a:pt x="1240" y="930"/>
                  </a:cubicBezTo>
                  <a:cubicBezTo>
                    <a:pt x="0" y="2137"/>
                    <a:pt x="0" y="4127"/>
                    <a:pt x="1240" y="5367"/>
                  </a:cubicBezTo>
                  <a:cubicBezTo>
                    <a:pt x="1843" y="5970"/>
                    <a:pt x="2643" y="6272"/>
                    <a:pt x="3446" y="6272"/>
                  </a:cubicBezTo>
                  <a:cubicBezTo>
                    <a:pt x="4249" y="6272"/>
                    <a:pt x="5057" y="5970"/>
                    <a:pt x="5676" y="5367"/>
                  </a:cubicBezTo>
                  <a:cubicBezTo>
                    <a:pt x="6883" y="4127"/>
                    <a:pt x="6883" y="2137"/>
                    <a:pt x="5676" y="930"/>
                  </a:cubicBezTo>
                  <a:cubicBezTo>
                    <a:pt x="5057" y="311"/>
                    <a:pt x="4249" y="1"/>
                    <a:pt x="344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1"/>
            <p:cNvSpPr/>
            <p:nvPr/>
          </p:nvSpPr>
          <p:spPr>
            <a:xfrm>
              <a:off x="6906375" y="3911538"/>
              <a:ext cx="220225" cy="216700"/>
            </a:xfrm>
            <a:custGeom>
              <a:avLst/>
              <a:gdLst/>
              <a:ahLst/>
              <a:cxnLst/>
              <a:rect l="l" t="t" r="r" b="b"/>
              <a:pathLst>
                <a:path w="8809" h="8668" extrusionOk="0">
                  <a:moveTo>
                    <a:pt x="6168" y="0"/>
                  </a:moveTo>
                  <a:cubicBezTo>
                    <a:pt x="4083" y="0"/>
                    <a:pt x="2010" y="335"/>
                    <a:pt x="1" y="969"/>
                  </a:cubicBezTo>
                  <a:cubicBezTo>
                    <a:pt x="197" y="2665"/>
                    <a:pt x="1110" y="4557"/>
                    <a:pt x="2611" y="6058"/>
                  </a:cubicBezTo>
                  <a:cubicBezTo>
                    <a:pt x="4176" y="7624"/>
                    <a:pt x="6068" y="8504"/>
                    <a:pt x="7830" y="8667"/>
                  </a:cubicBezTo>
                  <a:cubicBezTo>
                    <a:pt x="8482" y="6351"/>
                    <a:pt x="8808" y="3774"/>
                    <a:pt x="8613" y="1034"/>
                  </a:cubicBezTo>
                  <a:cubicBezTo>
                    <a:pt x="8580" y="513"/>
                    <a:pt x="8156" y="121"/>
                    <a:pt x="7634" y="56"/>
                  </a:cubicBezTo>
                  <a:cubicBezTo>
                    <a:pt x="7145" y="19"/>
                    <a:pt x="6656" y="0"/>
                    <a:pt x="61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1"/>
            <p:cNvSpPr/>
            <p:nvPr/>
          </p:nvSpPr>
          <p:spPr>
            <a:xfrm>
              <a:off x="6429325" y="3953688"/>
              <a:ext cx="655675" cy="654050"/>
            </a:xfrm>
            <a:custGeom>
              <a:avLst/>
              <a:gdLst/>
              <a:ahLst/>
              <a:cxnLst/>
              <a:rect l="l" t="t" r="r" b="b"/>
              <a:pathLst>
                <a:path w="26227" h="26162" extrusionOk="0">
                  <a:moveTo>
                    <a:pt x="14993" y="5823"/>
                  </a:moveTo>
                  <a:cubicBezTo>
                    <a:pt x="16335" y="5823"/>
                    <a:pt x="17680" y="6329"/>
                    <a:pt x="18724" y="7340"/>
                  </a:cubicBezTo>
                  <a:cubicBezTo>
                    <a:pt x="20747" y="9428"/>
                    <a:pt x="20747" y="12723"/>
                    <a:pt x="18724" y="14778"/>
                  </a:cubicBezTo>
                  <a:cubicBezTo>
                    <a:pt x="17697" y="15789"/>
                    <a:pt x="16359" y="16294"/>
                    <a:pt x="15018" y="16294"/>
                  </a:cubicBezTo>
                  <a:cubicBezTo>
                    <a:pt x="13676" y="16294"/>
                    <a:pt x="12331" y="15789"/>
                    <a:pt x="11287" y="14778"/>
                  </a:cubicBezTo>
                  <a:cubicBezTo>
                    <a:pt x="9264" y="12723"/>
                    <a:pt x="9264" y="9428"/>
                    <a:pt x="11287" y="7340"/>
                  </a:cubicBezTo>
                  <a:cubicBezTo>
                    <a:pt x="12314" y="6329"/>
                    <a:pt x="13652" y="5823"/>
                    <a:pt x="14993" y="5823"/>
                  </a:cubicBezTo>
                  <a:close/>
                  <a:moveTo>
                    <a:pt x="17061" y="1"/>
                  </a:moveTo>
                  <a:cubicBezTo>
                    <a:pt x="10765" y="2578"/>
                    <a:pt x="4730" y="8221"/>
                    <a:pt x="0" y="16115"/>
                  </a:cubicBezTo>
                  <a:lnTo>
                    <a:pt x="2382" y="18496"/>
                  </a:lnTo>
                  <a:cubicBezTo>
                    <a:pt x="3146" y="18190"/>
                    <a:pt x="3983" y="17992"/>
                    <a:pt x="4780" y="17992"/>
                  </a:cubicBezTo>
                  <a:cubicBezTo>
                    <a:pt x="5683" y="17992"/>
                    <a:pt x="6536" y="18247"/>
                    <a:pt x="7177" y="18888"/>
                  </a:cubicBezTo>
                  <a:cubicBezTo>
                    <a:pt x="8449" y="20160"/>
                    <a:pt x="8253" y="22117"/>
                    <a:pt x="7601" y="23715"/>
                  </a:cubicBezTo>
                  <a:lnTo>
                    <a:pt x="10047" y="26162"/>
                  </a:lnTo>
                  <a:cubicBezTo>
                    <a:pt x="16115" y="22476"/>
                    <a:pt x="23193" y="16702"/>
                    <a:pt x="26227" y="9037"/>
                  </a:cubicBezTo>
                  <a:cubicBezTo>
                    <a:pt x="24106" y="8743"/>
                    <a:pt x="21986" y="7666"/>
                    <a:pt x="20192" y="5872"/>
                  </a:cubicBezTo>
                  <a:cubicBezTo>
                    <a:pt x="18431" y="4144"/>
                    <a:pt x="17387" y="2056"/>
                    <a:pt x="1706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3" name="Google Shape;243;p21"/>
          <p:cNvSpPr/>
          <p:nvPr/>
        </p:nvSpPr>
        <p:spPr>
          <a:xfrm>
            <a:off x="3577639" y="3826659"/>
            <a:ext cx="428938" cy="428938"/>
          </a:xfrm>
          <a:custGeom>
            <a:avLst/>
            <a:gdLst/>
            <a:ahLst/>
            <a:cxnLst/>
            <a:rect l="l" t="t" r="r" b="b"/>
            <a:pathLst>
              <a:path w="40939" h="40939" extrusionOk="0">
                <a:moveTo>
                  <a:pt x="30304" y="11246"/>
                </a:moveTo>
                <a:cubicBezTo>
                  <a:pt x="30541" y="11246"/>
                  <a:pt x="30777" y="11336"/>
                  <a:pt x="30957" y="11515"/>
                </a:cubicBezTo>
                <a:lnTo>
                  <a:pt x="32261" y="12820"/>
                </a:lnTo>
                <a:cubicBezTo>
                  <a:pt x="32686" y="13114"/>
                  <a:pt x="32686" y="13701"/>
                  <a:pt x="32294" y="14060"/>
                </a:cubicBezTo>
                <a:lnTo>
                  <a:pt x="17419" y="29522"/>
                </a:lnTo>
                <a:cubicBezTo>
                  <a:pt x="17224" y="29717"/>
                  <a:pt x="17061" y="29783"/>
                  <a:pt x="16767" y="29783"/>
                </a:cubicBezTo>
                <a:cubicBezTo>
                  <a:pt x="16473" y="29783"/>
                  <a:pt x="16212" y="29717"/>
                  <a:pt x="16115" y="29522"/>
                </a:cubicBezTo>
                <a:lnTo>
                  <a:pt x="8840" y="21693"/>
                </a:lnTo>
                <a:lnTo>
                  <a:pt x="8645" y="21497"/>
                </a:lnTo>
                <a:cubicBezTo>
                  <a:pt x="8449" y="21269"/>
                  <a:pt x="8351" y="21040"/>
                  <a:pt x="8351" y="20812"/>
                </a:cubicBezTo>
                <a:cubicBezTo>
                  <a:pt x="8351" y="20616"/>
                  <a:pt x="8449" y="20388"/>
                  <a:pt x="8645" y="20192"/>
                </a:cubicBezTo>
                <a:lnTo>
                  <a:pt x="9949" y="18888"/>
                </a:lnTo>
                <a:cubicBezTo>
                  <a:pt x="10129" y="18692"/>
                  <a:pt x="10365" y="18594"/>
                  <a:pt x="10602" y="18594"/>
                </a:cubicBezTo>
                <a:cubicBezTo>
                  <a:pt x="10838" y="18594"/>
                  <a:pt x="11075" y="18692"/>
                  <a:pt x="11254" y="18888"/>
                </a:cubicBezTo>
                <a:lnTo>
                  <a:pt x="11352" y="18953"/>
                </a:lnTo>
                <a:lnTo>
                  <a:pt x="16441" y="24466"/>
                </a:lnTo>
                <a:cubicBezTo>
                  <a:pt x="16539" y="24563"/>
                  <a:pt x="16653" y="24612"/>
                  <a:pt x="16767" y="24612"/>
                </a:cubicBezTo>
                <a:cubicBezTo>
                  <a:pt x="16881" y="24612"/>
                  <a:pt x="16995" y="24563"/>
                  <a:pt x="17093" y="24466"/>
                </a:cubicBezTo>
                <a:lnTo>
                  <a:pt x="29554" y="11515"/>
                </a:lnTo>
                <a:lnTo>
                  <a:pt x="29652" y="11515"/>
                </a:lnTo>
                <a:cubicBezTo>
                  <a:pt x="29831" y="11336"/>
                  <a:pt x="30068" y="11246"/>
                  <a:pt x="30304" y="11246"/>
                </a:cubicBezTo>
                <a:close/>
                <a:moveTo>
                  <a:pt x="20486" y="1"/>
                </a:moveTo>
                <a:cubicBezTo>
                  <a:pt x="9134" y="1"/>
                  <a:pt x="0" y="9134"/>
                  <a:pt x="0" y="20453"/>
                </a:cubicBezTo>
                <a:cubicBezTo>
                  <a:pt x="0" y="31805"/>
                  <a:pt x="9134" y="40939"/>
                  <a:pt x="20486" y="40939"/>
                </a:cubicBezTo>
                <a:cubicBezTo>
                  <a:pt x="31805" y="40939"/>
                  <a:pt x="40938" y="31805"/>
                  <a:pt x="40938" y="20453"/>
                </a:cubicBezTo>
                <a:cubicBezTo>
                  <a:pt x="40938" y="9134"/>
                  <a:pt x="31870" y="1"/>
                  <a:pt x="204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4" name="Google Shape;244;p21"/>
          <p:cNvGrpSpPr/>
          <p:nvPr/>
        </p:nvGrpSpPr>
        <p:grpSpPr>
          <a:xfrm>
            <a:off x="5109482" y="2921464"/>
            <a:ext cx="432964" cy="431586"/>
            <a:chOff x="5812000" y="2553488"/>
            <a:chExt cx="769850" cy="767400"/>
          </a:xfrm>
        </p:grpSpPr>
        <p:sp>
          <p:nvSpPr>
            <p:cNvPr id="245" name="Google Shape;245;p21"/>
            <p:cNvSpPr/>
            <p:nvPr/>
          </p:nvSpPr>
          <p:spPr>
            <a:xfrm>
              <a:off x="5858475" y="2553488"/>
              <a:ext cx="150900" cy="150900"/>
            </a:xfrm>
            <a:custGeom>
              <a:avLst/>
              <a:gdLst/>
              <a:ahLst/>
              <a:cxnLst/>
              <a:rect l="l" t="t" r="r" b="b"/>
              <a:pathLst>
                <a:path w="6036" h="6036" extrusionOk="0">
                  <a:moveTo>
                    <a:pt x="3034" y="1"/>
                  </a:moveTo>
                  <a:cubicBezTo>
                    <a:pt x="1338" y="1"/>
                    <a:pt x="0" y="1338"/>
                    <a:pt x="0" y="3002"/>
                  </a:cubicBezTo>
                  <a:cubicBezTo>
                    <a:pt x="0" y="4665"/>
                    <a:pt x="1338" y="6035"/>
                    <a:pt x="3034" y="6035"/>
                  </a:cubicBezTo>
                  <a:cubicBezTo>
                    <a:pt x="4698" y="6035"/>
                    <a:pt x="6035" y="4665"/>
                    <a:pt x="6035" y="3002"/>
                  </a:cubicBezTo>
                  <a:cubicBezTo>
                    <a:pt x="6035" y="1338"/>
                    <a:pt x="4698" y="1"/>
                    <a:pt x="30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1"/>
            <p:cNvSpPr/>
            <p:nvPr/>
          </p:nvSpPr>
          <p:spPr>
            <a:xfrm>
              <a:off x="5812000" y="2732888"/>
              <a:ext cx="244675" cy="425725"/>
            </a:xfrm>
            <a:custGeom>
              <a:avLst/>
              <a:gdLst/>
              <a:ahLst/>
              <a:cxnLst/>
              <a:rect l="l" t="t" r="r" b="b"/>
              <a:pathLst>
                <a:path w="9787" h="17029" extrusionOk="0">
                  <a:moveTo>
                    <a:pt x="1501" y="1"/>
                  </a:moveTo>
                  <a:cubicBezTo>
                    <a:pt x="685" y="1"/>
                    <a:pt x="0" y="686"/>
                    <a:pt x="0" y="1501"/>
                  </a:cubicBezTo>
                  <a:lnTo>
                    <a:pt x="0" y="7993"/>
                  </a:lnTo>
                  <a:cubicBezTo>
                    <a:pt x="33" y="8808"/>
                    <a:pt x="685" y="9493"/>
                    <a:pt x="1501" y="9493"/>
                  </a:cubicBezTo>
                  <a:lnTo>
                    <a:pt x="1794" y="9493"/>
                  </a:lnTo>
                  <a:lnTo>
                    <a:pt x="1794" y="15528"/>
                  </a:lnTo>
                  <a:cubicBezTo>
                    <a:pt x="1794" y="16343"/>
                    <a:pt x="2479" y="17028"/>
                    <a:pt x="3295" y="17028"/>
                  </a:cubicBezTo>
                  <a:lnTo>
                    <a:pt x="6459" y="17028"/>
                  </a:lnTo>
                  <a:cubicBezTo>
                    <a:pt x="7274" y="17028"/>
                    <a:pt x="7992" y="16343"/>
                    <a:pt x="7992" y="15528"/>
                  </a:cubicBezTo>
                  <a:lnTo>
                    <a:pt x="7992" y="15169"/>
                  </a:lnTo>
                  <a:cubicBezTo>
                    <a:pt x="7698" y="14647"/>
                    <a:pt x="7535" y="14027"/>
                    <a:pt x="7535" y="13408"/>
                  </a:cubicBezTo>
                  <a:lnTo>
                    <a:pt x="7535" y="5546"/>
                  </a:lnTo>
                  <a:cubicBezTo>
                    <a:pt x="7535" y="3981"/>
                    <a:pt x="8481" y="2676"/>
                    <a:pt x="9786" y="2121"/>
                  </a:cubicBezTo>
                  <a:lnTo>
                    <a:pt x="9786" y="1501"/>
                  </a:lnTo>
                  <a:cubicBezTo>
                    <a:pt x="9786" y="686"/>
                    <a:pt x="9068" y="1"/>
                    <a:pt x="8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1"/>
            <p:cNvSpPr/>
            <p:nvPr/>
          </p:nvSpPr>
          <p:spPr>
            <a:xfrm>
              <a:off x="6384475" y="2553488"/>
              <a:ext cx="150875" cy="150900"/>
            </a:xfrm>
            <a:custGeom>
              <a:avLst/>
              <a:gdLst/>
              <a:ahLst/>
              <a:cxnLst/>
              <a:rect l="l" t="t" r="r" b="b"/>
              <a:pathLst>
                <a:path w="6035" h="6036" extrusionOk="0">
                  <a:moveTo>
                    <a:pt x="3034" y="1"/>
                  </a:moveTo>
                  <a:cubicBezTo>
                    <a:pt x="1338" y="1"/>
                    <a:pt x="0" y="1338"/>
                    <a:pt x="0" y="3002"/>
                  </a:cubicBezTo>
                  <a:cubicBezTo>
                    <a:pt x="0" y="4665"/>
                    <a:pt x="1338" y="6035"/>
                    <a:pt x="3034" y="6035"/>
                  </a:cubicBezTo>
                  <a:cubicBezTo>
                    <a:pt x="4698" y="6035"/>
                    <a:pt x="6035" y="4665"/>
                    <a:pt x="6035" y="3002"/>
                  </a:cubicBezTo>
                  <a:cubicBezTo>
                    <a:pt x="6035" y="1338"/>
                    <a:pt x="4698" y="1"/>
                    <a:pt x="30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21"/>
            <p:cNvSpPr/>
            <p:nvPr/>
          </p:nvSpPr>
          <p:spPr>
            <a:xfrm>
              <a:off x="6337975" y="2732088"/>
              <a:ext cx="243875" cy="425700"/>
            </a:xfrm>
            <a:custGeom>
              <a:avLst/>
              <a:gdLst/>
              <a:ahLst/>
              <a:cxnLst/>
              <a:rect l="l" t="t" r="r" b="b"/>
              <a:pathLst>
                <a:path w="9755" h="17028" extrusionOk="0">
                  <a:moveTo>
                    <a:pt x="1501" y="0"/>
                  </a:moveTo>
                  <a:cubicBezTo>
                    <a:pt x="653" y="0"/>
                    <a:pt x="1" y="685"/>
                    <a:pt x="1" y="1501"/>
                  </a:cubicBezTo>
                  <a:lnTo>
                    <a:pt x="1" y="2121"/>
                  </a:lnTo>
                  <a:cubicBezTo>
                    <a:pt x="1338" y="2675"/>
                    <a:pt x="2219" y="4013"/>
                    <a:pt x="2219" y="5546"/>
                  </a:cubicBezTo>
                  <a:lnTo>
                    <a:pt x="2219" y="13407"/>
                  </a:lnTo>
                  <a:cubicBezTo>
                    <a:pt x="2219" y="14027"/>
                    <a:pt x="2056" y="14614"/>
                    <a:pt x="1795" y="15169"/>
                  </a:cubicBezTo>
                  <a:lnTo>
                    <a:pt x="1795" y="15527"/>
                  </a:lnTo>
                  <a:cubicBezTo>
                    <a:pt x="1795" y="16343"/>
                    <a:pt x="2480" y="17028"/>
                    <a:pt x="3296" y="17028"/>
                  </a:cubicBezTo>
                  <a:lnTo>
                    <a:pt x="6460" y="17028"/>
                  </a:lnTo>
                  <a:cubicBezTo>
                    <a:pt x="7275" y="17028"/>
                    <a:pt x="7960" y="16343"/>
                    <a:pt x="7960" y="15527"/>
                  </a:cubicBezTo>
                  <a:lnTo>
                    <a:pt x="7960" y="9493"/>
                  </a:lnTo>
                  <a:lnTo>
                    <a:pt x="8254" y="9493"/>
                  </a:lnTo>
                  <a:cubicBezTo>
                    <a:pt x="9069" y="9493"/>
                    <a:pt x="9754" y="8808"/>
                    <a:pt x="9754" y="7992"/>
                  </a:cubicBezTo>
                  <a:lnTo>
                    <a:pt x="9754" y="1501"/>
                  </a:lnTo>
                  <a:cubicBezTo>
                    <a:pt x="9754" y="685"/>
                    <a:pt x="9069" y="0"/>
                    <a:pt x="82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21"/>
            <p:cNvSpPr/>
            <p:nvPr/>
          </p:nvSpPr>
          <p:spPr>
            <a:xfrm>
              <a:off x="6057450" y="2834013"/>
              <a:ext cx="279750" cy="486875"/>
            </a:xfrm>
            <a:custGeom>
              <a:avLst/>
              <a:gdLst/>
              <a:ahLst/>
              <a:cxnLst/>
              <a:rect l="l" t="t" r="r" b="b"/>
              <a:pathLst>
                <a:path w="11190" h="19475" extrusionOk="0">
                  <a:moveTo>
                    <a:pt x="1501" y="1"/>
                  </a:moveTo>
                  <a:cubicBezTo>
                    <a:pt x="653" y="1"/>
                    <a:pt x="1" y="653"/>
                    <a:pt x="1" y="1501"/>
                  </a:cubicBezTo>
                  <a:lnTo>
                    <a:pt x="1" y="3948"/>
                  </a:lnTo>
                  <a:lnTo>
                    <a:pt x="1" y="9363"/>
                  </a:lnTo>
                  <a:cubicBezTo>
                    <a:pt x="1" y="10178"/>
                    <a:pt x="686" y="10863"/>
                    <a:pt x="1501" y="10863"/>
                  </a:cubicBezTo>
                  <a:lnTo>
                    <a:pt x="2088" y="10863"/>
                  </a:lnTo>
                  <a:lnTo>
                    <a:pt x="2088" y="17974"/>
                  </a:lnTo>
                  <a:cubicBezTo>
                    <a:pt x="2088" y="18790"/>
                    <a:pt x="2773" y="19475"/>
                    <a:pt x="3589" y="19475"/>
                  </a:cubicBezTo>
                  <a:lnTo>
                    <a:pt x="7601" y="19475"/>
                  </a:lnTo>
                  <a:cubicBezTo>
                    <a:pt x="8417" y="19475"/>
                    <a:pt x="9134" y="18790"/>
                    <a:pt x="9134" y="17974"/>
                  </a:cubicBezTo>
                  <a:lnTo>
                    <a:pt x="9134" y="10831"/>
                  </a:lnTo>
                  <a:lnTo>
                    <a:pt x="9689" y="10831"/>
                  </a:lnTo>
                  <a:cubicBezTo>
                    <a:pt x="10504" y="10831"/>
                    <a:pt x="11189" y="10146"/>
                    <a:pt x="11189" y="9330"/>
                  </a:cubicBezTo>
                  <a:lnTo>
                    <a:pt x="11189" y="3948"/>
                  </a:lnTo>
                  <a:lnTo>
                    <a:pt x="11189" y="1501"/>
                  </a:lnTo>
                  <a:cubicBezTo>
                    <a:pt x="11189" y="686"/>
                    <a:pt x="10504" y="1"/>
                    <a:pt x="968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1"/>
            <p:cNvSpPr/>
            <p:nvPr/>
          </p:nvSpPr>
          <p:spPr>
            <a:xfrm>
              <a:off x="6108825" y="2627688"/>
              <a:ext cx="175375" cy="175375"/>
            </a:xfrm>
            <a:custGeom>
              <a:avLst/>
              <a:gdLst/>
              <a:ahLst/>
              <a:cxnLst/>
              <a:rect l="l" t="t" r="r" b="b"/>
              <a:pathLst>
                <a:path w="7015" h="7015" extrusionOk="0">
                  <a:moveTo>
                    <a:pt x="3524" y="1"/>
                  </a:moveTo>
                  <a:cubicBezTo>
                    <a:pt x="1599" y="1"/>
                    <a:pt x="1" y="1567"/>
                    <a:pt x="1" y="3524"/>
                  </a:cubicBezTo>
                  <a:cubicBezTo>
                    <a:pt x="1" y="5448"/>
                    <a:pt x="1599" y="7014"/>
                    <a:pt x="3524" y="7014"/>
                  </a:cubicBezTo>
                  <a:cubicBezTo>
                    <a:pt x="5448" y="7014"/>
                    <a:pt x="7014" y="5448"/>
                    <a:pt x="7014" y="3524"/>
                  </a:cubicBezTo>
                  <a:cubicBezTo>
                    <a:pt x="7014" y="1567"/>
                    <a:pt x="5448" y="1"/>
                    <a:pt x="35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1" name="Google Shape;251;p21"/>
          <p:cNvSpPr/>
          <p:nvPr/>
        </p:nvSpPr>
        <p:spPr>
          <a:xfrm>
            <a:off x="5116364" y="3781082"/>
            <a:ext cx="432968" cy="433836"/>
          </a:xfrm>
          <a:custGeom>
            <a:avLst/>
            <a:gdLst/>
            <a:ahLst/>
            <a:cxnLst/>
            <a:rect l="l" t="t" r="r" b="b"/>
            <a:pathLst>
              <a:path w="32426" h="32491" extrusionOk="0">
                <a:moveTo>
                  <a:pt x="15887" y="1"/>
                </a:moveTo>
                <a:lnTo>
                  <a:pt x="20649" y="4763"/>
                </a:lnTo>
                <a:lnTo>
                  <a:pt x="15887" y="9526"/>
                </a:lnTo>
                <a:lnTo>
                  <a:pt x="26749" y="9526"/>
                </a:lnTo>
                <a:lnTo>
                  <a:pt x="26749" y="15332"/>
                </a:lnTo>
                <a:lnTo>
                  <a:pt x="22933" y="15332"/>
                </a:lnTo>
                <a:lnTo>
                  <a:pt x="22933" y="19116"/>
                </a:lnTo>
                <a:lnTo>
                  <a:pt x="15332" y="19116"/>
                </a:lnTo>
                <a:lnTo>
                  <a:pt x="15332" y="22900"/>
                </a:lnTo>
                <a:lnTo>
                  <a:pt x="7667" y="22900"/>
                </a:lnTo>
                <a:lnTo>
                  <a:pt x="7667" y="26684"/>
                </a:lnTo>
                <a:lnTo>
                  <a:pt x="1" y="26684"/>
                </a:lnTo>
                <a:lnTo>
                  <a:pt x="1" y="32490"/>
                </a:lnTo>
                <a:lnTo>
                  <a:pt x="32425" y="32490"/>
                </a:lnTo>
                <a:lnTo>
                  <a:pt x="32425" y="15332"/>
                </a:lnTo>
                <a:lnTo>
                  <a:pt x="28641" y="15332"/>
                </a:lnTo>
                <a:lnTo>
                  <a:pt x="2864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1"/>
          <p:cNvSpPr/>
          <p:nvPr/>
        </p:nvSpPr>
        <p:spPr>
          <a:xfrm>
            <a:off x="5087875" y="2087844"/>
            <a:ext cx="476178" cy="282154"/>
          </a:xfrm>
          <a:custGeom>
            <a:avLst/>
            <a:gdLst/>
            <a:ahLst/>
            <a:cxnLst/>
            <a:rect l="l" t="t" r="r" b="b"/>
            <a:pathLst>
              <a:path w="52356" h="31023" extrusionOk="0">
                <a:moveTo>
                  <a:pt x="26113" y="9614"/>
                </a:moveTo>
                <a:cubicBezTo>
                  <a:pt x="26000" y="9614"/>
                  <a:pt x="25885" y="9617"/>
                  <a:pt x="25771" y="9624"/>
                </a:cubicBezTo>
                <a:cubicBezTo>
                  <a:pt x="22835" y="9819"/>
                  <a:pt x="20453" y="12201"/>
                  <a:pt x="20290" y="15136"/>
                </a:cubicBezTo>
                <a:cubicBezTo>
                  <a:pt x="20069" y="18609"/>
                  <a:pt x="22811" y="21409"/>
                  <a:pt x="26211" y="21409"/>
                </a:cubicBezTo>
                <a:cubicBezTo>
                  <a:pt x="26324" y="21409"/>
                  <a:pt x="26438" y="21406"/>
                  <a:pt x="26553" y="21399"/>
                </a:cubicBezTo>
                <a:cubicBezTo>
                  <a:pt x="29489" y="21236"/>
                  <a:pt x="31903" y="18822"/>
                  <a:pt x="32066" y="15887"/>
                </a:cubicBezTo>
                <a:cubicBezTo>
                  <a:pt x="32256" y="12414"/>
                  <a:pt x="29513" y="9614"/>
                  <a:pt x="26113" y="9614"/>
                </a:cubicBezTo>
                <a:close/>
                <a:moveTo>
                  <a:pt x="26167" y="4544"/>
                </a:moveTo>
                <a:cubicBezTo>
                  <a:pt x="32458" y="4544"/>
                  <a:pt x="37499" y="9834"/>
                  <a:pt x="37122" y="16213"/>
                </a:cubicBezTo>
                <a:cubicBezTo>
                  <a:pt x="36763" y="21693"/>
                  <a:pt x="32360" y="26097"/>
                  <a:pt x="26880" y="26455"/>
                </a:cubicBezTo>
                <a:cubicBezTo>
                  <a:pt x="26637" y="26471"/>
                  <a:pt x="26396" y="26479"/>
                  <a:pt x="26157" y="26479"/>
                </a:cubicBezTo>
                <a:cubicBezTo>
                  <a:pt x="19866" y="26479"/>
                  <a:pt x="14826" y="21189"/>
                  <a:pt x="15234" y="14810"/>
                </a:cubicBezTo>
                <a:cubicBezTo>
                  <a:pt x="15560" y="9330"/>
                  <a:pt x="19997" y="4926"/>
                  <a:pt x="25444" y="4568"/>
                </a:cubicBezTo>
                <a:cubicBezTo>
                  <a:pt x="25687" y="4552"/>
                  <a:pt x="25928" y="4544"/>
                  <a:pt x="26167" y="4544"/>
                </a:cubicBezTo>
                <a:close/>
                <a:moveTo>
                  <a:pt x="26195" y="1"/>
                </a:moveTo>
                <a:cubicBezTo>
                  <a:pt x="16246" y="1"/>
                  <a:pt x="7242" y="5448"/>
                  <a:pt x="523" y="14256"/>
                </a:cubicBezTo>
                <a:cubicBezTo>
                  <a:pt x="1" y="15006"/>
                  <a:pt x="1" y="16017"/>
                  <a:pt x="523" y="16702"/>
                </a:cubicBezTo>
                <a:cubicBezTo>
                  <a:pt x="7177" y="25575"/>
                  <a:pt x="16246" y="31022"/>
                  <a:pt x="26195" y="31022"/>
                </a:cubicBezTo>
                <a:cubicBezTo>
                  <a:pt x="36144" y="31022"/>
                  <a:pt x="45147" y="25575"/>
                  <a:pt x="51834" y="16767"/>
                </a:cubicBezTo>
                <a:cubicBezTo>
                  <a:pt x="52356" y="16017"/>
                  <a:pt x="52356" y="15006"/>
                  <a:pt x="51834" y="14321"/>
                </a:cubicBezTo>
                <a:cubicBezTo>
                  <a:pt x="45147" y="5416"/>
                  <a:pt x="36144" y="1"/>
                  <a:pt x="261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D966"/>
              </a:solidFill>
            </a:endParaRPr>
          </a:p>
        </p:txBody>
      </p:sp>
      <p:cxnSp>
        <p:nvCxnSpPr>
          <p:cNvPr id="253" name="Google Shape;253;p21"/>
          <p:cNvCxnSpPr/>
          <p:nvPr/>
        </p:nvCxnSpPr>
        <p:spPr>
          <a:xfrm>
            <a:off x="311700" y="1191700"/>
            <a:ext cx="8520600" cy="0"/>
          </a:xfrm>
          <a:prstGeom prst="straightConnector1">
            <a:avLst/>
          </a:prstGeom>
          <a:noFill/>
          <a:ln w="9525" cap="flat" cmpd="sng">
            <a:solidFill>
              <a:srgbClr val="48FFD5"/>
            </a:solidFill>
            <a:prstDash val="solid"/>
            <a:round/>
            <a:headEnd type="none" w="med" len="med"/>
            <a:tailEnd type="none" w="med" len="med"/>
          </a:ln>
        </p:spPr>
      </p:cxnSp>
      <p:sp>
        <p:nvSpPr>
          <p:cNvPr id="3" name="Title 2">
            <a:extLst>
              <a:ext uri="{FF2B5EF4-FFF2-40B4-BE49-F238E27FC236}">
                <a16:creationId xmlns:a16="http://schemas.microsoft.com/office/drawing/2014/main" id="{B30447BA-2E7B-4887-AEB1-B0170D3FCEB5}"/>
              </a:ext>
            </a:extLst>
          </p:cNvPr>
          <p:cNvSpPr>
            <a:spLocks noGrp="1"/>
          </p:cNvSpPr>
          <p:nvPr>
            <p:ph type="ctrTitle" idx="19"/>
          </p:nvPr>
        </p:nvSpPr>
        <p:spPr>
          <a:xfrm>
            <a:off x="1479825" y="3997178"/>
            <a:ext cx="2076000" cy="196200"/>
          </a:xfrm>
        </p:spPr>
        <p:txBody>
          <a:bodyPr/>
          <a:lstStyle/>
          <a:p>
            <a:r>
              <a:rPr lang="en-US" dirty="0"/>
              <a:t>Documentation</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p22"/>
          <p:cNvSpPr txBox="1">
            <a:spLocks noGrp="1"/>
          </p:cNvSpPr>
          <p:nvPr>
            <p:ph type="ctrTitle"/>
          </p:nvPr>
        </p:nvSpPr>
        <p:spPr>
          <a:xfrm>
            <a:off x="4893700" y="1737500"/>
            <a:ext cx="35304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sz="3000" dirty="0"/>
              <a:t>Thesis Statement</a:t>
            </a:r>
            <a:endParaRPr sz="3000" dirty="0"/>
          </a:p>
        </p:txBody>
      </p:sp>
      <p:sp>
        <p:nvSpPr>
          <p:cNvPr id="259" name="Google Shape;259;p22"/>
          <p:cNvSpPr txBox="1">
            <a:spLocks noGrp="1"/>
          </p:cNvSpPr>
          <p:nvPr>
            <p:ph type="subTitle" idx="1"/>
          </p:nvPr>
        </p:nvSpPr>
        <p:spPr>
          <a:xfrm>
            <a:off x="4893700" y="2746375"/>
            <a:ext cx="3457500" cy="1420500"/>
          </a:xfrm>
          <a:prstGeom prst="rect">
            <a:avLst/>
          </a:prstGeom>
        </p:spPr>
        <p:txBody>
          <a:bodyPr spcFirstLastPara="1" wrap="square" lIns="91425" tIns="91425" rIns="91425" bIns="91425" anchor="t" anchorCtr="0">
            <a:noAutofit/>
          </a:bodyPr>
          <a:lstStyle/>
          <a:p>
            <a:pPr marL="0" lvl="0" indent="0" algn="ctr">
              <a:buClr>
                <a:schemeClr val="dk1"/>
              </a:buClr>
            </a:pPr>
            <a:r>
              <a:rPr lang="en-US" dirty="0"/>
              <a:t>Due to the wide variety of technologies</a:t>
            </a:r>
          </a:p>
          <a:p>
            <a:pPr marL="0" lvl="0" indent="0" algn="ctr">
              <a:buClr>
                <a:schemeClr val="dk1"/>
              </a:buClr>
            </a:pPr>
            <a:r>
              <a:rPr lang="en-US" dirty="0"/>
              <a:t>used by different individuals, WebRTC has the foundation to allow a secure and simple</a:t>
            </a:r>
          </a:p>
          <a:p>
            <a:pPr marL="0" lvl="0" indent="0" algn="ctr">
              <a:buClr>
                <a:schemeClr val="dk1"/>
              </a:buClr>
            </a:pPr>
            <a:r>
              <a:rPr lang="en-US" dirty="0"/>
              <a:t>connection to be made by two users without installing native apps or plugins.</a:t>
            </a:r>
            <a:endParaRPr dirty="0"/>
          </a:p>
        </p:txBody>
      </p:sp>
      <p:cxnSp>
        <p:nvCxnSpPr>
          <p:cNvPr id="260" name="Google Shape;260;p22"/>
          <p:cNvCxnSpPr/>
          <p:nvPr/>
        </p:nvCxnSpPr>
        <p:spPr>
          <a:xfrm>
            <a:off x="4969825" y="2283850"/>
            <a:ext cx="4448400" cy="0"/>
          </a:xfrm>
          <a:prstGeom prst="straightConnector1">
            <a:avLst/>
          </a:prstGeom>
          <a:noFill/>
          <a:ln w="9525" cap="flat" cmpd="sng">
            <a:solidFill>
              <a:schemeClr val="accent1"/>
            </a:solidFill>
            <a:prstDash val="solid"/>
            <a:round/>
            <a:headEnd type="none" w="med" len="med"/>
            <a:tailEnd type="none" w="med" len="med"/>
          </a:ln>
        </p:spPr>
      </p:cxnSp>
      <p:grpSp>
        <p:nvGrpSpPr>
          <p:cNvPr id="261" name="Google Shape;261;p22"/>
          <p:cNvGrpSpPr/>
          <p:nvPr/>
        </p:nvGrpSpPr>
        <p:grpSpPr>
          <a:xfrm>
            <a:off x="1110251" y="1395327"/>
            <a:ext cx="2342144" cy="1664528"/>
            <a:chOff x="160325" y="221250"/>
            <a:chExt cx="7199950" cy="5116900"/>
          </a:xfrm>
        </p:grpSpPr>
        <p:sp>
          <p:nvSpPr>
            <p:cNvPr id="262" name="Google Shape;262;p22"/>
            <p:cNvSpPr/>
            <p:nvPr/>
          </p:nvSpPr>
          <p:spPr>
            <a:xfrm>
              <a:off x="2429200" y="1820275"/>
              <a:ext cx="2493650" cy="3513550"/>
            </a:xfrm>
            <a:custGeom>
              <a:avLst/>
              <a:gdLst/>
              <a:ahLst/>
              <a:cxnLst/>
              <a:rect l="l" t="t" r="r" b="b"/>
              <a:pathLst>
                <a:path w="99746" h="140542" extrusionOk="0">
                  <a:moveTo>
                    <a:pt x="86262" y="95423"/>
                  </a:moveTo>
                  <a:lnTo>
                    <a:pt x="86262" y="53416"/>
                  </a:lnTo>
                  <a:cubicBezTo>
                    <a:pt x="86780" y="53243"/>
                    <a:pt x="87126" y="53071"/>
                    <a:pt x="87645" y="52898"/>
                  </a:cubicBezTo>
                  <a:cubicBezTo>
                    <a:pt x="99745" y="47366"/>
                    <a:pt x="95251" y="29215"/>
                    <a:pt x="82113" y="29734"/>
                  </a:cubicBezTo>
                  <a:cubicBezTo>
                    <a:pt x="68802" y="30252"/>
                    <a:pt x="65863" y="48749"/>
                    <a:pt x="78310" y="53243"/>
                  </a:cubicBezTo>
                  <a:lnTo>
                    <a:pt x="78828" y="53416"/>
                  </a:lnTo>
                  <a:lnTo>
                    <a:pt x="78828" y="91447"/>
                  </a:lnTo>
                  <a:lnTo>
                    <a:pt x="49960" y="111154"/>
                  </a:lnTo>
                  <a:lnTo>
                    <a:pt x="49960" y="23856"/>
                  </a:lnTo>
                  <a:cubicBezTo>
                    <a:pt x="62925" y="19534"/>
                    <a:pt x="60159" y="519"/>
                    <a:pt x="46502" y="173"/>
                  </a:cubicBezTo>
                  <a:cubicBezTo>
                    <a:pt x="33019" y="0"/>
                    <a:pt x="29388" y="18843"/>
                    <a:pt x="42008" y="23510"/>
                  </a:cubicBezTo>
                  <a:lnTo>
                    <a:pt x="42526" y="23683"/>
                  </a:lnTo>
                  <a:lnTo>
                    <a:pt x="42526" y="82285"/>
                  </a:lnTo>
                  <a:lnTo>
                    <a:pt x="20399" y="71567"/>
                  </a:lnTo>
                  <a:lnTo>
                    <a:pt x="20399" y="43909"/>
                  </a:lnTo>
                  <a:cubicBezTo>
                    <a:pt x="20918" y="43736"/>
                    <a:pt x="21264" y="43736"/>
                    <a:pt x="21782" y="43563"/>
                  </a:cubicBezTo>
                  <a:cubicBezTo>
                    <a:pt x="33883" y="37858"/>
                    <a:pt x="29388" y="19880"/>
                    <a:pt x="16250" y="20399"/>
                  </a:cubicBezTo>
                  <a:cubicBezTo>
                    <a:pt x="2940" y="20917"/>
                    <a:pt x="1" y="39241"/>
                    <a:pt x="12447" y="43909"/>
                  </a:cubicBezTo>
                  <a:lnTo>
                    <a:pt x="12966" y="44082"/>
                  </a:lnTo>
                  <a:lnTo>
                    <a:pt x="12966" y="76235"/>
                  </a:lnTo>
                  <a:lnTo>
                    <a:pt x="42526" y="90756"/>
                  </a:lnTo>
                  <a:lnTo>
                    <a:pt x="42526" y="140541"/>
                  </a:lnTo>
                  <a:lnTo>
                    <a:pt x="49960" y="140541"/>
                  </a:lnTo>
                  <a:lnTo>
                    <a:pt x="49960" y="120143"/>
                  </a:lnTo>
                  <a:close/>
                  <a:moveTo>
                    <a:pt x="78310" y="40278"/>
                  </a:moveTo>
                  <a:cubicBezTo>
                    <a:pt x="78828" y="38550"/>
                    <a:pt x="80557" y="37340"/>
                    <a:pt x="82632" y="37340"/>
                  </a:cubicBezTo>
                  <a:cubicBezTo>
                    <a:pt x="83150" y="37340"/>
                    <a:pt x="83669" y="37340"/>
                    <a:pt x="84187" y="37513"/>
                  </a:cubicBezTo>
                  <a:cubicBezTo>
                    <a:pt x="88163" y="38895"/>
                    <a:pt x="88336" y="44600"/>
                    <a:pt x="84533" y="46156"/>
                  </a:cubicBezTo>
                  <a:cubicBezTo>
                    <a:pt x="80730" y="47885"/>
                    <a:pt x="76754" y="44254"/>
                    <a:pt x="78137" y="40451"/>
                  </a:cubicBezTo>
                  <a:close/>
                  <a:moveTo>
                    <a:pt x="12447" y="34401"/>
                  </a:moveTo>
                  <a:cubicBezTo>
                    <a:pt x="11064" y="31289"/>
                    <a:pt x="13484" y="28005"/>
                    <a:pt x="16769" y="28005"/>
                  </a:cubicBezTo>
                  <a:cubicBezTo>
                    <a:pt x="17288" y="28005"/>
                    <a:pt x="17806" y="28005"/>
                    <a:pt x="18325" y="28178"/>
                  </a:cubicBezTo>
                  <a:cubicBezTo>
                    <a:pt x="22301" y="29388"/>
                    <a:pt x="22474" y="35092"/>
                    <a:pt x="18671" y="36821"/>
                  </a:cubicBezTo>
                  <a:cubicBezTo>
                    <a:pt x="16250" y="37858"/>
                    <a:pt x="13484" y="36821"/>
                    <a:pt x="12447" y="34574"/>
                  </a:cubicBezTo>
                  <a:close/>
                  <a:moveTo>
                    <a:pt x="42008" y="14176"/>
                  </a:moveTo>
                  <a:cubicBezTo>
                    <a:pt x="41489" y="12965"/>
                    <a:pt x="41489" y="11755"/>
                    <a:pt x="42008" y="10545"/>
                  </a:cubicBezTo>
                  <a:cubicBezTo>
                    <a:pt x="42699" y="8817"/>
                    <a:pt x="44428" y="7607"/>
                    <a:pt x="46329" y="7607"/>
                  </a:cubicBezTo>
                  <a:cubicBezTo>
                    <a:pt x="48058" y="7607"/>
                    <a:pt x="49787" y="8644"/>
                    <a:pt x="50478" y="10200"/>
                  </a:cubicBezTo>
                  <a:cubicBezTo>
                    <a:pt x="50997" y="11410"/>
                    <a:pt x="50997" y="12620"/>
                    <a:pt x="50651" y="13830"/>
                  </a:cubicBezTo>
                  <a:cubicBezTo>
                    <a:pt x="49787" y="16250"/>
                    <a:pt x="47194" y="17460"/>
                    <a:pt x="44774" y="16596"/>
                  </a:cubicBezTo>
                  <a:cubicBezTo>
                    <a:pt x="43563" y="16077"/>
                    <a:pt x="42526" y="15213"/>
                    <a:pt x="42008" y="1417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2"/>
            <p:cNvSpPr/>
            <p:nvPr/>
          </p:nvSpPr>
          <p:spPr>
            <a:xfrm>
              <a:off x="160325" y="221250"/>
              <a:ext cx="7199950" cy="5116900"/>
            </a:xfrm>
            <a:custGeom>
              <a:avLst/>
              <a:gdLst/>
              <a:ahLst/>
              <a:cxnLst/>
              <a:rect l="l" t="t" r="r" b="b"/>
              <a:pathLst>
                <a:path w="287998" h="204676" extrusionOk="0">
                  <a:moveTo>
                    <a:pt x="219196" y="79865"/>
                  </a:moveTo>
                  <a:cubicBezTo>
                    <a:pt x="217468" y="40106"/>
                    <a:pt x="186697" y="7607"/>
                    <a:pt x="146938" y="3804"/>
                  </a:cubicBezTo>
                  <a:cubicBezTo>
                    <a:pt x="107178" y="1"/>
                    <a:pt x="70876" y="26104"/>
                    <a:pt x="61714" y="64999"/>
                  </a:cubicBezTo>
                  <a:cubicBezTo>
                    <a:pt x="25585" y="70876"/>
                    <a:pt x="0" y="103548"/>
                    <a:pt x="2939" y="140023"/>
                  </a:cubicBezTo>
                  <a:cubicBezTo>
                    <a:pt x="5878" y="176498"/>
                    <a:pt x="36648" y="204675"/>
                    <a:pt x="73296" y="204502"/>
                  </a:cubicBezTo>
                  <a:lnTo>
                    <a:pt x="86088" y="204502"/>
                  </a:lnTo>
                  <a:lnTo>
                    <a:pt x="86088" y="148321"/>
                  </a:lnTo>
                  <a:cubicBezTo>
                    <a:pt x="87471" y="147802"/>
                    <a:pt x="88854" y="147110"/>
                    <a:pt x="89891" y="146073"/>
                  </a:cubicBezTo>
                  <a:cubicBezTo>
                    <a:pt x="92485" y="144172"/>
                    <a:pt x="94040" y="141233"/>
                    <a:pt x="94386" y="137948"/>
                  </a:cubicBezTo>
                  <a:cubicBezTo>
                    <a:pt x="95596" y="127749"/>
                    <a:pt x="84360" y="120835"/>
                    <a:pt x="75716" y="126366"/>
                  </a:cubicBezTo>
                  <a:cubicBezTo>
                    <a:pt x="67246" y="131898"/>
                    <a:pt x="68802" y="145036"/>
                    <a:pt x="78655" y="148148"/>
                  </a:cubicBezTo>
                  <a:lnTo>
                    <a:pt x="78655" y="196896"/>
                  </a:lnTo>
                  <a:lnTo>
                    <a:pt x="73296" y="196896"/>
                  </a:lnTo>
                  <a:cubicBezTo>
                    <a:pt x="40279" y="196723"/>
                    <a:pt x="12965" y="171139"/>
                    <a:pt x="10891" y="138121"/>
                  </a:cubicBezTo>
                  <a:cubicBezTo>
                    <a:pt x="8817" y="105277"/>
                    <a:pt x="32672" y="76235"/>
                    <a:pt x="65344" y="72086"/>
                  </a:cubicBezTo>
                  <a:lnTo>
                    <a:pt x="67937" y="71740"/>
                  </a:lnTo>
                  <a:lnTo>
                    <a:pt x="68456" y="69147"/>
                  </a:lnTo>
                  <a:cubicBezTo>
                    <a:pt x="75716" y="32673"/>
                    <a:pt x="109598" y="7780"/>
                    <a:pt x="146592" y="11410"/>
                  </a:cubicBezTo>
                  <a:cubicBezTo>
                    <a:pt x="183413" y="15040"/>
                    <a:pt x="211590" y="46156"/>
                    <a:pt x="211763" y="83323"/>
                  </a:cubicBezTo>
                  <a:lnTo>
                    <a:pt x="211763" y="86780"/>
                  </a:lnTo>
                  <a:lnTo>
                    <a:pt x="215220" y="86953"/>
                  </a:lnTo>
                  <a:cubicBezTo>
                    <a:pt x="226630" y="88163"/>
                    <a:pt x="237693" y="91102"/>
                    <a:pt x="248238" y="95942"/>
                  </a:cubicBezTo>
                  <a:cubicBezTo>
                    <a:pt x="269501" y="106141"/>
                    <a:pt x="280392" y="122045"/>
                    <a:pt x="280392" y="143653"/>
                  </a:cubicBezTo>
                  <a:cubicBezTo>
                    <a:pt x="280392" y="171485"/>
                    <a:pt x="257400" y="196896"/>
                    <a:pt x="232161" y="196896"/>
                  </a:cubicBezTo>
                  <a:lnTo>
                    <a:pt x="205886" y="196896"/>
                  </a:lnTo>
                  <a:lnTo>
                    <a:pt x="205886" y="156791"/>
                  </a:lnTo>
                  <a:cubicBezTo>
                    <a:pt x="219196" y="153334"/>
                    <a:pt x="217468" y="133800"/>
                    <a:pt x="203638" y="132935"/>
                  </a:cubicBezTo>
                  <a:cubicBezTo>
                    <a:pt x="189982" y="131898"/>
                    <a:pt x="185487" y="151086"/>
                    <a:pt x="198279" y="156272"/>
                  </a:cubicBezTo>
                  <a:lnTo>
                    <a:pt x="198279" y="204502"/>
                  </a:lnTo>
                  <a:lnTo>
                    <a:pt x="232334" y="204502"/>
                  </a:lnTo>
                  <a:cubicBezTo>
                    <a:pt x="261895" y="204502"/>
                    <a:pt x="287998" y="176152"/>
                    <a:pt x="287998" y="143826"/>
                  </a:cubicBezTo>
                  <a:cubicBezTo>
                    <a:pt x="287998" y="92657"/>
                    <a:pt x="233544" y="81940"/>
                    <a:pt x="219196" y="79865"/>
                  </a:cubicBezTo>
                  <a:close/>
                  <a:moveTo>
                    <a:pt x="77791" y="136047"/>
                  </a:moveTo>
                  <a:cubicBezTo>
                    <a:pt x="77964" y="133800"/>
                    <a:pt x="80038" y="132071"/>
                    <a:pt x="82285" y="132071"/>
                  </a:cubicBezTo>
                  <a:lnTo>
                    <a:pt x="82804" y="132071"/>
                  </a:lnTo>
                  <a:cubicBezTo>
                    <a:pt x="85397" y="132244"/>
                    <a:pt x="87298" y="134664"/>
                    <a:pt x="86953" y="137257"/>
                  </a:cubicBezTo>
                  <a:cubicBezTo>
                    <a:pt x="86780" y="138467"/>
                    <a:pt x="86261" y="139504"/>
                    <a:pt x="85224" y="140369"/>
                  </a:cubicBezTo>
                  <a:cubicBezTo>
                    <a:pt x="81940" y="142962"/>
                    <a:pt x="77272" y="140196"/>
                    <a:pt x="77791" y="136220"/>
                  </a:cubicBezTo>
                  <a:close/>
                  <a:moveTo>
                    <a:pt x="198279" y="144517"/>
                  </a:moveTo>
                  <a:cubicBezTo>
                    <a:pt x="198452" y="142097"/>
                    <a:pt x="200527" y="140369"/>
                    <a:pt x="202774" y="140369"/>
                  </a:cubicBezTo>
                  <a:lnTo>
                    <a:pt x="203293" y="140369"/>
                  </a:lnTo>
                  <a:cubicBezTo>
                    <a:pt x="204503" y="140541"/>
                    <a:pt x="205713" y="141060"/>
                    <a:pt x="206404" y="142097"/>
                  </a:cubicBezTo>
                  <a:cubicBezTo>
                    <a:pt x="208997" y="145209"/>
                    <a:pt x="206404" y="150049"/>
                    <a:pt x="202255" y="149531"/>
                  </a:cubicBezTo>
                  <a:cubicBezTo>
                    <a:pt x="199835" y="149185"/>
                    <a:pt x="197934" y="146938"/>
                    <a:pt x="198279" y="14451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22"/>
            <p:cNvSpPr/>
            <p:nvPr/>
          </p:nvSpPr>
          <p:spPr>
            <a:xfrm>
              <a:off x="2472425" y="4158300"/>
              <a:ext cx="726075" cy="1175525"/>
            </a:xfrm>
            <a:custGeom>
              <a:avLst/>
              <a:gdLst/>
              <a:ahLst/>
              <a:cxnLst/>
              <a:rect l="l" t="t" r="r" b="b"/>
              <a:pathLst>
                <a:path w="29043" h="47021" extrusionOk="0">
                  <a:moveTo>
                    <a:pt x="19189" y="1038"/>
                  </a:moveTo>
                  <a:cubicBezTo>
                    <a:pt x="16077" y="0"/>
                    <a:pt x="12793" y="173"/>
                    <a:pt x="9854" y="1556"/>
                  </a:cubicBezTo>
                  <a:cubicBezTo>
                    <a:pt x="1" y="6051"/>
                    <a:pt x="519" y="20053"/>
                    <a:pt x="10718" y="23856"/>
                  </a:cubicBezTo>
                  <a:lnTo>
                    <a:pt x="11237" y="24029"/>
                  </a:lnTo>
                  <a:lnTo>
                    <a:pt x="11237" y="47020"/>
                  </a:lnTo>
                  <a:lnTo>
                    <a:pt x="18670" y="47020"/>
                  </a:lnTo>
                  <a:lnTo>
                    <a:pt x="18670" y="24029"/>
                  </a:lnTo>
                  <a:cubicBezTo>
                    <a:pt x="25585" y="21782"/>
                    <a:pt x="29042" y="14003"/>
                    <a:pt x="25931" y="7434"/>
                  </a:cubicBezTo>
                  <a:cubicBezTo>
                    <a:pt x="24548" y="4495"/>
                    <a:pt x="22128" y="2248"/>
                    <a:pt x="19189" y="1038"/>
                  </a:cubicBezTo>
                  <a:close/>
                  <a:moveTo>
                    <a:pt x="19189" y="14003"/>
                  </a:moveTo>
                  <a:cubicBezTo>
                    <a:pt x="17979" y="17633"/>
                    <a:pt x="13311" y="18151"/>
                    <a:pt x="11064" y="15040"/>
                  </a:cubicBezTo>
                  <a:cubicBezTo>
                    <a:pt x="8990" y="12101"/>
                    <a:pt x="11237" y="7779"/>
                    <a:pt x="14867" y="7779"/>
                  </a:cubicBezTo>
                  <a:cubicBezTo>
                    <a:pt x="15386" y="7779"/>
                    <a:pt x="16077" y="7952"/>
                    <a:pt x="16596" y="8125"/>
                  </a:cubicBezTo>
                  <a:cubicBezTo>
                    <a:pt x="19016" y="8990"/>
                    <a:pt x="20226" y="11583"/>
                    <a:pt x="19189" y="1400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22"/>
            <p:cNvSpPr/>
            <p:nvPr/>
          </p:nvSpPr>
          <p:spPr>
            <a:xfrm>
              <a:off x="4054175" y="4408950"/>
              <a:ext cx="816800" cy="916225"/>
            </a:xfrm>
            <a:custGeom>
              <a:avLst/>
              <a:gdLst/>
              <a:ahLst/>
              <a:cxnLst/>
              <a:rect l="l" t="t" r="r" b="b"/>
              <a:pathLst>
                <a:path w="32672" h="36649" extrusionOk="0">
                  <a:moveTo>
                    <a:pt x="23164" y="5360"/>
                  </a:moveTo>
                  <a:cubicBezTo>
                    <a:pt x="8125" y="1"/>
                    <a:pt x="0" y="22301"/>
                    <a:pt x="14867" y="28005"/>
                  </a:cubicBezTo>
                  <a:lnTo>
                    <a:pt x="15212" y="28005"/>
                  </a:lnTo>
                  <a:lnTo>
                    <a:pt x="15212" y="36649"/>
                  </a:lnTo>
                  <a:lnTo>
                    <a:pt x="22819" y="36649"/>
                  </a:lnTo>
                  <a:lnTo>
                    <a:pt x="22819" y="28005"/>
                  </a:lnTo>
                  <a:cubicBezTo>
                    <a:pt x="23164" y="28005"/>
                    <a:pt x="23683" y="27832"/>
                    <a:pt x="24029" y="27659"/>
                  </a:cubicBezTo>
                  <a:cubicBezTo>
                    <a:pt x="26967" y="26277"/>
                    <a:pt x="29215" y="23856"/>
                    <a:pt x="30425" y="20745"/>
                  </a:cubicBezTo>
                  <a:cubicBezTo>
                    <a:pt x="32672" y="14522"/>
                    <a:pt x="29387" y="7607"/>
                    <a:pt x="23164" y="5360"/>
                  </a:cubicBezTo>
                  <a:close/>
                  <a:moveTo>
                    <a:pt x="23337" y="18325"/>
                  </a:moveTo>
                  <a:cubicBezTo>
                    <a:pt x="22991" y="19362"/>
                    <a:pt x="22127" y="20399"/>
                    <a:pt x="20917" y="20918"/>
                  </a:cubicBezTo>
                  <a:cubicBezTo>
                    <a:pt x="19880" y="21436"/>
                    <a:pt x="18497" y="21436"/>
                    <a:pt x="17460" y="21091"/>
                  </a:cubicBezTo>
                  <a:cubicBezTo>
                    <a:pt x="15039" y="20226"/>
                    <a:pt x="13829" y="17460"/>
                    <a:pt x="14694" y="15040"/>
                  </a:cubicBezTo>
                  <a:cubicBezTo>
                    <a:pt x="15385" y="13311"/>
                    <a:pt x="17114" y="12101"/>
                    <a:pt x="19015" y="12101"/>
                  </a:cubicBezTo>
                  <a:cubicBezTo>
                    <a:pt x="19534" y="12101"/>
                    <a:pt x="20053" y="12101"/>
                    <a:pt x="20571" y="12274"/>
                  </a:cubicBezTo>
                  <a:cubicBezTo>
                    <a:pt x="22991" y="13311"/>
                    <a:pt x="24201" y="15905"/>
                    <a:pt x="23337" y="1832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6" name="Google Shape;266;p22"/>
          <p:cNvSpPr txBox="1">
            <a:spLocks noGrp="1"/>
          </p:cNvSpPr>
          <p:nvPr>
            <p:ph type="ctrTitle"/>
          </p:nvPr>
        </p:nvSpPr>
        <p:spPr>
          <a:xfrm>
            <a:off x="1047575" y="3192350"/>
            <a:ext cx="24675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a:solidFill>
                  <a:srgbClr val="48FFD5"/>
                </a:solidFill>
                <a:latin typeface="Impact"/>
                <a:ea typeface="Impact"/>
                <a:cs typeface="Impact"/>
                <a:sym typeface="Impact"/>
              </a:rPr>
              <a:t>WebRTC</a:t>
            </a:r>
            <a:endParaRPr dirty="0">
              <a:solidFill>
                <a:srgbClr val="48FFD5"/>
              </a:solidFill>
              <a:latin typeface="Impact"/>
              <a:ea typeface="Impact"/>
              <a:cs typeface="Impact"/>
              <a:sym typeface="Impact"/>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23"/>
          <p:cNvSpPr txBox="1">
            <a:spLocks noGrp="1"/>
          </p:cNvSpPr>
          <p:nvPr>
            <p:ph type="ctrTitle" idx="6"/>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a:t>Research/Security Flaws</a:t>
            </a:r>
            <a:endParaRPr dirty="0"/>
          </a:p>
        </p:txBody>
      </p:sp>
      <p:sp>
        <p:nvSpPr>
          <p:cNvPr id="272" name="Google Shape;272;p23"/>
          <p:cNvSpPr txBox="1">
            <a:spLocks noGrp="1"/>
          </p:cNvSpPr>
          <p:nvPr>
            <p:ph type="subTitle" idx="1"/>
          </p:nvPr>
        </p:nvSpPr>
        <p:spPr>
          <a:xfrm>
            <a:off x="819931" y="3340125"/>
            <a:ext cx="1889400" cy="50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dirty="0"/>
              <a:t>With online Peer-to-Peer connections becoming the norm, it is vital to develop security standards for a WebRTC based application.</a:t>
            </a:r>
            <a:endParaRPr dirty="0"/>
          </a:p>
        </p:txBody>
      </p:sp>
      <p:sp>
        <p:nvSpPr>
          <p:cNvPr id="273" name="Google Shape;273;p23"/>
          <p:cNvSpPr txBox="1">
            <a:spLocks noGrp="1"/>
          </p:cNvSpPr>
          <p:nvPr>
            <p:ph type="subTitle" idx="2"/>
          </p:nvPr>
        </p:nvSpPr>
        <p:spPr>
          <a:xfrm>
            <a:off x="6434656" y="3340125"/>
            <a:ext cx="1889400" cy="50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dirty="0"/>
              <a:t>A highly known issue with WebRTC is IP leaks. This can be combatted with the implementation of a Distributed Hash Table server.</a:t>
            </a:r>
            <a:endParaRPr dirty="0"/>
          </a:p>
        </p:txBody>
      </p:sp>
      <p:sp>
        <p:nvSpPr>
          <p:cNvPr id="274" name="Google Shape;274;p23"/>
          <p:cNvSpPr txBox="1">
            <a:spLocks noGrp="1"/>
          </p:cNvSpPr>
          <p:nvPr>
            <p:ph type="subTitle" idx="3"/>
          </p:nvPr>
        </p:nvSpPr>
        <p:spPr>
          <a:xfrm>
            <a:off x="3633931" y="3340125"/>
            <a:ext cx="1889400" cy="50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dirty="0"/>
              <a:t>One way to ensure the data being transmitted is secure, is to provide covert channels using image filtering.</a:t>
            </a:r>
            <a:endParaRPr dirty="0"/>
          </a:p>
        </p:txBody>
      </p:sp>
      <p:sp>
        <p:nvSpPr>
          <p:cNvPr id="275" name="Google Shape;275;p23"/>
          <p:cNvSpPr txBox="1">
            <a:spLocks noGrp="1"/>
          </p:cNvSpPr>
          <p:nvPr>
            <p:ph type="ctrTitle"/>
          </p:nvPr>
        </p:nvSpPr>
        <p:spPr>
          <a:xfrm>
            <a:off x="726631" y="3274550"/>
            <a:ext cx="2076000" cy="19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a:t>Overall Security</a:t>
            </a:r>
            <a:endParaRPr dirty="0"/>
          </a:p>
        </p:txBody>
      </p:sp>
      <p:sp>
        <p:nvSpPr>
          <p:cNvPr id="276" name="Google Shape;276;p23"/>
          <p:cNvSpPr txBox="1">
            <a:spLocks noGrp="1"/>
          </p:cNvSpPr>
          <p:nvPr>
            <p:ph type="ctrTitle" idx="4"/>
          </p:nvPr>
        </p:nvSpPr>
        <p:spPr>
          <a:xfrm>
            <a:off x="6341356" y="3274550"/>
            <a:ext cx="2076000" cy="19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a:t>IP Leaks</a:t>
            </a:r>
            <a:endParaRPr dirty="0"/>
          </a:p>
        </p:txBody>
      </p:sp>
      <p:sp>
        <p:nvSpPr>
          <p:cNvPr id="277" name="Google Shape;277;p23"/>
          <p:cNvSpPr txBox="1">
            <a:spLocks noGrp="1"/>
          </p:cNvSpPr>
          <p:nvPr>
            <p:ph type="ctrTitle" idx="5"/>
          </p:nvPr>
        </p:nvSpPr>
        <p:spPr>
          <a:xfrm>
            <a:off x="3540631" y="3274550"/>
            <a:ext cx="2076000" cy="19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a:t>Data Integrity</a:t>
            </a:r>
            <a:endParaRPr dirty="0"/>
          </a:p>
        </p:txBody>
      </p:sp>
      <p:sp>
        <p:nvSpPr>
          <p:cNvPr id="278" name="Google Shape;278;p23"/>
          <p:cNvSpPr/>
          <p:nvPr/>
        </p:nvSpPr>
        <p:spPr>
          <a:xfrm>
            <a:off x="1267145" y="2083606"/>
            <a:ext cx="994973" cy="830447"/>
          </a:xfrm>
          <a:custGeom>
            <a:avLst/>
            <a:gdLst/>
            <a:ahLst/>
            <a:cxnLst/>
            <a:rect l="l" t="t" r="r" b="b"/>
            <a:pathLst>
              <a:path w="209468" h="174831" extrusionOk="0">
                <a:moveTo>
                  <a:pt x="198077" y="11364"/>
                </a:moveTo>
                <a:lnTo>
                  <a:pt x="198105" y="12377"/>
                </a:lnTo>
                <a:lnTo>
                  <a:pt x="198105" y="134115"/>
                </a:lnTo>
                <a:cubicBezTo>
                  <a:pt x="198105" y="134854"/>
                  <a:pt x="197803" y="135155"/>
                  <a:pt x="197064" y="135155"/>
                </a:cubicBezTo>
                <a:lnTo>
                  <a:pt x="12294" y="135155"/>
                </a:lnTo>
                <a:cubicBezTo>
                  <a:pt x="11555" y="135155"/>
                  <a:pt x="11254" y="134854"/>
                  <a:pt x="11254" y="134115"/>
                </a:cubicBezTo>
                <a:lnTo>
                  <a:pt x="11254" y="12377"/>
                </a:lnTo>
                <a:lnTo>
                  <a:pt x="11254" y="11364"/>
                </a:lnTo>
                <a:close/>
                <a:moveTo>
                  <a:pt x="11254" y="0"/>
                </a:moveTo>
                <a:lnTo>
                  <a:pt x="11254" y="302"/>
                </a:lnTo>
                <a:cubicBezTo>
                  <a:pt x="5230" y="712"/>
                  <a:pt x="712" y="5531"/>
                  <a:pt x="0" y="11364"/>
                </a:cubicBezTo>
                <a:lnTo>
                  <a:pt x="0" y="12377"/>
                </a:lnTo>
                <a:lnTo>
                  <a:pt x="0" y="134115"/>
                </a:lnTo>
                <a:cubicBezTo>
                  <a:pt x="0" y="136497"/>
                  <a:pt x="630" y="138468"/>
                  <a:pt x="1643" y="140248"/>
                </a:cubicBezTo>
                <a:cubicBezTo>
                  <a:pt x="3998" y="144383"/>
                  <a:pt x="7503" y="146518"/>
                  <a:pt x="12294" y="146518"/>
                </a:cubicBezTo>
                <a:lnTo>
                  <a:pt x="79707" y="146518"/>
                </a:lnTo>
                <a:lnTo>
                  <a:pt x="79707" y="163522"/>
                </a:lnTo>
                <a:lnTo>
                  <a:pt x="66920" y="163522"/>
                </a:lnTo>
                <a:cubicBezTo>
                  <a:pt x="63744" y="163522"/>
                  <a:pt x="61280" y="165987"/>
                  <a:pt x="61280" y="169163"/>
                </a:cubicBezTo>
                <a:cubicBezTo>
                  <a:pt x="61280" y="172339"/>
                  <a:pt x="63744" y="174831"/>
                  <a:pt x="66920" y="174831"/>
                </a:cubicBezTo>
                <a:lnTo>
                  <a:pt x="142466" y="174831"/>
                </a:lnTo>
                <a:cubicBezTo>
                  <a:pt x="145642" y="174831"/>
                  <a:pt x="148216" y="172339"/>
                  <a:pt x="148216" y="169163"/>
                </a:cubicBezTo>
                <a:cubicBezTo>
                  <a:pt x="148216" y="165987"/>
                  <a:pt x="145642" y="163522"/>
                  <a:pt x="142466" y="163522"/>
                </a:cubicBezTo>
                <a:lnTo>
                  <a:pt x="129651" y="163522"/>
                </a:lnTo>
                <a:lnTo>
                  <a:pt x="129651" y="146518"/>
                </a:lnTo>
                <a:lnTo>
                  <a:pt x="197064" y="146518"/>
                </a:lnTo>
                <a:cubicBezTo>
                  <a:pt x="201911" y="146518"/>
                  <a:pt x="205388" y="144437"/>
                  <a:pt x="207715" y="140248"/>
                </a:cubicBezTo>
                <a:cubicBezTo>
                  <a:pt x="208783" y="138359"/>
                  <a:pt x="209468" y="136360"/>
                  <a:pt x="209468" y="134115"/>
                </a:cubicBezTo>
                <a:lnTo>
                  <a:pt x="209468" y="12377"/>
                </a:lnTo>
                <a:lnTo>
                  <a:pt x="209468" y="11364"/>
                </a:lnTo>
                <a:cubicBezTo>
                  <a:pt x="208756" y="5531"/>
                  <a:pt x="203909" y="712"/>
                  <a:pt x="198105" y="302"/>
                </a:cubicBezTo>
                <a:lnTo>
                  <a:pt x="1981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9" name="Google Shape;279;p23"/>
          <p:cNvGrpSpPr/>
          <p:nvPr/>
        </p:nvGrpSpPr>
        <p:grpSpPr>
          <a:xfrm>
            <a:off x="4081142" y="2083606"/>
            <a:ext cx="994978" cy="830447"/>
            <a:chOff x="6666900" y="628300"/>
            <a:chExt cx="5236725" cy="4370775"/>
          </a:xfrm>
        </p:grpSpPr>
        <p:sp>
          <p:nvSpPr>
            <p:cNvPr id="280" name="Google Shape;280;p23"/>
            <p:cNvSpPr/>
            <p:nvPr/>
          </p:nvSpPr>
          <p:spPr>
            <a:xfrm>
              <a:off x="6666900" y="628300"/>
              <a:ext cx="5236725" cy="4370775"/>
            </a:xfrm>
            <a:custGeom>
              <a:avLst/>
              <a:gdLst/>
              <a:ahLst/>
              <a:cxnLst/>
              <a:rect l="l" t="t" r="r" b="b"/>
              <a:pathLst>
                <a:path w="209469" h="174831" extrusionOk="0">
                  <a:moveTo>
                    <a:pt x="198078" y="11364"/>
                  </a:moveTo>
                  <a:lnTo>
                    <a:pt x="198105" y="12404"/>
                  </a:lnTo>
                  <a:lnTo>
                    <a:pt x="198105" y="134142"/>
                  </a:lnTo>
                  <a:cubicBezTo>
                    <a:pt x="198105" y="134854"/>
                    <a:pt x="197804" y="135155"/>
                    <a:pt x="197092" y="135155"/>
                  </a:cubicBezTo>
                  <a:lnTo>
                    <a:pt x="12295" y="135155"/>
                  </a:lnTo>
                  <a:cubicBezTo>
                    <a:pt x="11583" y="135155"/>
                    <a:pt x="11254" y="134854"/>
                    <a:pt x="11254" y="134142"/>
                  </a:cubicBezTo>
                  <a:lnTo>
                    <a:pt x="11254" y="12404"/>
                  </a:lnTo>
                  <a:lnTo>
                    <a:pt x="11254" y="11364"/>
                  </a:lnTo>
                  <a:close/>
                  <a:moveTo>
                    <a:pt x="11254" y="0"/>
                  </a:moveTo>
                  <a:lnTo>
                    <a:pt x="11254" y="302"/>
                  </a:lnTo>
                  <a:cubicBezTo>
                    <a:pt x="5203" y="712"/>
                    <a:pt x="712" y="5559"/>
                    <a:pt x="0" y="11364"/>
                  </a:cubicBezTo>
                  <a:lnTo>
                    <a:pt x="0" y="12404"/>
                  </a:lnTo>
                  <a:lnTo>
                    <a:pt x="0" y="134142"/>
                  </a:lnTo>
                  <a:cubicBezTo>
                    <a:pt x="0" y="136497"/>
                    <a:pt x="603" y="138496"/>
                    <a:pt x="1643" y="140275"/>
                  </a:cubicBezTo>
                  <a:cubicBezTo>
                    <a:pt x="3998" y="144410"/>
                    <a:pt x="7503" y="146518"/>
                    <a:pt x="12295" y="146518"/>
                  </a:cubicBezTo>
                  <a:lnTo>
                    <a:pt x="79708" y="146518"/>
                  </a:lnTo>
                  <a:lnTo>
                    <a:pt x="79708" y="163550"/>
                  </a:lnTo>
                  <a:lnTo>
                    <a:pt x="66921" y="163550"/>
                  </a:lnTo>
                  <a:cubicBezTo>
                    <a:pt x="63744" y="163550"/>
                    <a:pt x="61280" y="166014"/>
                    <a:pt x="61280" y="169190"/>
                  </a:cubicBezTo>
                  <a:cubicBezTo>
                    <a:pt x="61280" y="172366"/>
                    <a:pt x="63744" y="174831"/>
                    <a:pt x="66921" y="174831"/>
                  </a:cubicBezTo>
                  <a:lnTo>
                    <a:pt x="142466" y="174831"/>
                  </a:lnTo>
                  <a:cubicBezTo>
                    <a:pt x="145642" y="174831"/>
                    <a:pt x="148216" y="172366"/>
                    <a:pt x="148216" y="169190"/>
                  </a:cubicBezTo>
                  <a:cubicBezTo>
                    <a:pt x="148216" y="166014"/>
                    <a:pt x="145642" y="163550"/>
                    <a:pt x="142466" y="163550"/>
                  </a:cubicBezTo>
                  <a:lnTo>
                    <a:pt x="129651" y="163550"/>
                  </a:lnTo>
                  <a:lnTo>
                    <a:pt x="129651" y="146518"/>
                  </a:lnTo>
                  <a:lnTo>
                    <a:pt x="197092" y="146518"/>
                  </a:lnTo>
                  <a:cubicBezTo>
                    <a:pt x="201911" y="146518"/>
                    <a:pt x="205388" y="144437"/>
                    <a:pt x="207716" y="140275"/>
                  </a:cubicBezTo>
                  <a:cubicBezTo>
                    <a:pt x="208784" y="138386"/>
                    <a:pt x="209468" y="136360"/>
                    <a:pt x="209468" y="134142"/>
                  </a:cubicBezTo>
                  <a:lnTo>
                    <a:pt x="209468" y="12404"/>
                  </a:lnTo>
                  <a:lnTo>
                    <a:pt x="209468" y="11364"/>
                  </a:lnTo>
                  <a:cubicBezTo>
                    <a:pt x="208756" y="5559"/>
                    <a:pt x="203937" y="712"/>
                    <a:pt x="198105" y="302"/>
                  </a:cubicBezTo>
                  <a:lnTo>
                    <a:pt x="1981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23"/>
            <p:cNvSpPr/>
            <p:nvPr/>
          </p:nvSpPr>
          <p:spPr>
            <a:xfrm>
              <a:off x="8826600" y="2050775"/>
              <a:ext cx="917300" cy="917300"/>
            </a:xfrm>
            <a:custGeom>
              <a:avLst/>
              <a:gdLst/>
              <a:ahLst/>
              <a:cxnLst/>
              <a:rect l="l" t="t" r="r" b="b"/>
              <a:pathLst>
                <a:path w="36692" h="36692" extrusionOk="0">
                  <a:moveTo>
                    <a:pt x="27262" y="10022"/>
                  </a:moveTo>
                  <a:cubicBezTo>
                    <a:pt x="27985" y="10022"/>
                    <a:pt x="28710" y="10295"/>
                    <a:pt x="29271" y="10843"/>
                  </a:cubicBezTo>
                  <a:cubicBezTo>
                    <a:pt x="30367" y="11966"/>
                    <a:pt x="30367" y="13773"/>
                    <a:pt x="29244" y="14868"/>
                  </a:cubicBezTo>
                  <a:lnTo>
                    <a:pt x="16101" y="28011"/>
                  </a:lnTo>
                  <a:cubicBezTo>
                    <a:pt x="15553" y="28559"/>
                    <a:pt x="14814" y="28833"/>
                    <a:pt x="14102" y="28833"/>
                  </a:cubicBezTo>
                  <a:cubicBezTo>
                    <a:pt x="13390" y="28833"/>
                    <a:pt x="12678" y="28559"/>
                    <a:pt x="12131" y="28011"/>
                  </a:cubicBezTo>
                  <a:lnTo>
                    <a:pt x="7093" y="23000"/>
                  </a:lnTo>
                  <a:cubicBezTo>
                    <a:pt x="5997" y="21905"/>
                    <a:pt x="5997" y="20125"/>
                    <a:pt x="7093" y="18975"/>
                  </a:cubicBezTo>
                  <a:cubicBezTo>
                    <a:pt x="7640" y="18428"/>
                    <a:pt x="8359" y="18154"/>
                    <a:pt x="9081" y="18154"/>
                  </a:cubicBezTo>
                  <a:cubicBezTo>
                    <a:pt x="9803" y="18154"/>
                    <a:pt x="10529" y="18428"/>
                    <a:pt x="11090" y="18975"/>
                  </a:cubicBezTo>
                  <a:lnTo>
                    <a:pt x="14102" y="21987"/>
                  </a:lnTo>
                  <a:lnTo>
                    <a:pt x="25274" y="10843"/>
                  </a:lnTo>
                  <a:cubicBezTo>
                    <a:pt x="25821" y="10295"/>
                    <a:pt x="26540" y="10022"/>
                    <a:pt x="27262" y="10022"/>
                  </a:cubicBezTo>
                  <a:close/>
                  <a:moveTo>
                    <a:pt x="18346" y="0"/>
                  </a:moveTo>
                  <a:cubicBezTo>
                    <a:pt x="8215" y="0"/>
                    <a:pt x="1" y="8214"/>
                    <a:pt x="1" y="18346"/>
                  </a:cubicBezTo>
                  <a:cubicBezTo>
                    <a:pt x="1" y="28477"/>
                    <a:pt x="8215" y="36691"/>
                    <a:pt x="18346" y="36691"/>
                  </a:cubicBezTo>
                  <a:cubicBezTo>
                    <a:pt x="28477" y="36691"/>
                    <a:pt x="36692" y="28477"/>
                    <a:pt x="36692" y="18346"/>
                  </a:cubicBezTo>
                  <a:cubicBezTo>
                    <a:pt x="36692" y="8214"/>
                    <a:pt x="28477" y="0"/>
                    <a:pt x="183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23"/>
            <p:cNvSpPr/>
            <p:nvPr/>
          </p:nvSpPr>
          <p:spPr>
            <a:xfrm>
              <a:off x="8248175" y="1305300"/>
              <a:ext cx="2071425" cy="2406175"/>
            </a:xfrm>
            <a:custGeom>
              <a:avLst/>
              <a:gdLst/>
              <a:ahLst/>
              <a:cxnLst/>
              <a:rect l="l" t="t" r="r" b="b"/>
              <a:pathLst>
                <a:path w="82857" h="96247" extrusionOk="0">
                  <a:moveTo>
                    <a:pt x="41483" y="24151"/>
                  </a:moveTo>
                  <a:cubicBezTo>
                    <a:pt x="54736" y="24151"/>
                    <a:pt x="65469" y="34939"/>
                    <a:pt x="65469" y="48137"/>
                  </a:cubicBezTo>
                  <a:cubicBezTo>
                    <a:pt x="65469" y="61362"/>
                    <a:pt x="54736" y="72151"/>
                    <a:pt x="41483" y="72151"/>
                  </a:cubicBezTo>
                  <a:cubicBezTo>
                    <a:pt x="28231" y="72151"/>
                    <a:pt x="17497" y="61362"/>
                    <a:pt x="17497" y="48137"/>
                  </a:cubicBezTo>
                  <a:cubicBezTo>
                    <a:pt x="17497" y="34939"/>
                    <a:pt x="28285" y="24151"/>
                    <a:pt x="41483" y="24151"/>
                  </a:cubicBezTo>
                  <a:close/>
                  <a:moveTo>
                    <a:pt x="41439" y="1"/>
                  </a:moveTo>
                  <a:cubicBezTo>
                    <a:pt x="39943" y="1"/>
                    <a:pt x="38444" y="548"/>
                    <a:pt x="37239" y="1644"/>
                  </a:cubicBezTo>
                  <a:lnTo>
                    <a:pt x="37184" y="1698"/>
                  </a:lnTo>
                  <a:cubicBezTo>
                    <a:pt x="29846" y="8817"/>
                    <a:pt x="21303" y="12459"/>
                    <a:pt x="10214" y="13062"/>
                  </a:cubicBezTo>
                  <a:cubicBezTo>
                    <a:pt x="4902" y="13390"/>
                    <a:pt x="685" y="17771"/>
                    <a:pt x="575" y="23056"/>
                  </a:cubicBezTo>
                  <a:cubicBezTo>
                    <a:pt x="575" y="24151"/>
                    <a:pt x="548" y="25109"/>
                    <a:pt x="493" y="26040"/>
                  </a:cubicBezTo>
                  <a:lnTo>
                    <a:pt x="493" y="26205"/>
                  </a:lnTo>
                  <a:cubicBezTo>
                    <a:pt x="274" y="37513"/>
                    <a:pt x="0" y="51532"/>
                    <a:pt x="4683" y="64320"/>
                  </a:cubicBezTo>
                  <a:cubicBezTo>
                    <a:pt x="7284" y="71329"/>
                    <a:pt x="11199" y="77408"/>
                    <a:pt x="16320" y="82419"/>
                  </a:cubicBezTo>
                  <a:cubicBezTo>
                    <a:pt x="22179" y="88141"/>
                    <a:pt x="29846" y="92659"/>
                    <a:pt x="39101" y="95863"/>
                  </a:cubicBezTo>
                  <a:cubicBezTo>
                    <a:pt x="39402" y="95973"/>
                    <a:pt x="39704" y="96082"/>
                    <a:pt x="40005" y="96109"/>
                  </a:cubicBezTo>
                  <a:cubicBezTo>
                    <a:pt x="40470" y="96219"/>
                    <a:pt x="40908" y="96246"/>
                    <a:pt x="41374" y="96246"/>
                  </a:cubicBezTo>
                  <a:cubicBezTo>
                    <a:pt x="41839" y="96246"/>
                    <a:pt x="42277" y="96192"/>
                    <a:pt x="42743" y="96109"/>
                  </a:cubicBezTo>
                  <a:cubicBezTo>
                    <a:pt x="43071" y="96027"/>
                    <a:pt x="43400" y="95973"/>
                    <a:pt x="43674" y="95863"/>
                  </a:cubicBezTo>
                  <a:cubicBezTo>
                    <a:pt x="52929" y="92659"/>
                    <a:pt x="60596" y="88087"/>
                    <a:pt x="66400" y="82391"/>
                  </a:cubicBezTo>
                  <a:cubicBezTo>
                    <a:pt x="71548" y="77381"/>
                    <a:pt x="75436" y="71247"/>
                    <a:pt x="78037" y="64237"/>
                  </a:cubicBezTo>
                  <a:cubicBezTo>
                    <a:pt x="82857" y="51505"/>
                    <a:pt x="82583" y="37431"/>
                    <a:pt x="82391" y="26123"/>
                  </a:cubicBezTo>
                  <a:lnTo>
                    <a:pt x="82391" y="26040"/>
                  </a:lnTo>
                  <a:cubicBezTo>
                    <a:pt x="82364" y="25109"/>
                    <a:pt x="82309" y="24124"/>
                    <a:pt x="82282" y="23056"/>
                  </a:cubicBezTo>
                  <a:cubicBezTo>
                    <a:pt x="82227" y="17771"/>
                    <a:pt x="77983" y="13390"/>
                    <a:pt x="72671" y="13062"/>
                  </a:cubicBezTo>
                  <a:cubicBezTo>
                    <a:pt x="61609" y="12459"/>
                    <a:pt x="53011" y="8817"/>
                    <a:pt x="45700" y="1698"/>
                  </a:cubicBezTo>
                  <a:lnTo>
                    <a:pt x="45618" y="1644"/>
                  </a:lnTo>
                  <a:cubicBezTo>
                    <a:pt x="44427" y="548"/>
                    <a:pt x="42935" y="1"/>
                    <a:pt x="4143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3" name="Google Shape;283;p23"/>
          <p:cNvGrpSpPr/>
          <p:nvPr/>
        </p:nvGrpSpPr>
        <p:grpSpPr>
          <a:xfrm>
            <a:off x="6877940" y="2077049"/>
            <a:ext cx="1002833" cy="837003"/>
            <a:chOff x="12618250" y="628300"/>
            <a:chExt cx="5236725" cy="4370775"/>
          </a:xfrm>
        </p:grpSpPr>
        <p:sp>
          <p:nvSpPr>
            <p:cNvPr id="284" name="Google Shape;284;p23"/>
            <p:cNvSpPr/>
            <p:nvPr/>
          </p:nvSpPr>
          <p:spPr>
            <a:xfrm>
              <a:off x="12618250" y="628300"/>
              <a:ext cx="5236725" cy="4370775"/>
            </a:xfrm>
            <a:custGeom>
              <a:avLst/>
              <a:gdLst/>
              <a:ahLst/>
              <a:cxnLst/>
              <a:rect l="l" t="t" r="r" b="b"/>
              <a:pathLst>
                <a:path w="209469" h="174831" extrusionOk="0">
                  <a:moveTo>
                    <a:pt x="198078" y="11364"/>
                  </a:moveTo>
                  <a:lnTo>
                    <a:pt x="198078" y="12404"/>
                  </a:lnTo>
                  <a:lnTo>
                    <a:pt x="198078" y="134142"/>
                  </a:lnTo>
                  <a:cubicBezTo>
                    <a:pt x="198078" y="134854"/>
                    <a:pt x="197749" y="135155"/>
                    <a:pt x="197037" y="135155"/>
                  </a:cubicBezTo>
                  <a:lnTo>
                    <a:pt x="12295" y="135155"/>
                  </a:lnTo>
                  <a:cubicBezTo>
                    <a:pt x="11555" y="135155"/>
                    <a:pt x="11254" y="134854"/>
                    <a:pt x="11254" y="134142"/>
                  </a:cubicBezTo>
                  <a:lnTo>
                    <a:pt x="11254" y="12404"/>
                  </a:lnTo>
                  <a:lnTo>
                    <a:pt x="11254" y="11364"/>
                  </a:lnTo>
                  <a:close/>
                  <a:moveTo>
                    <a:pt x="11254" y="0"/>
                  </a:moveTo>
                  <a:lnTo>
                    <a:pt x="11254" y="302"/>
                  </a:lnTo>
                  <a:cubicBezTo>
                    <a:pt x="5203" y="712"/>
                    <a:pt x="712" y="5559"/>
                    <a:pt x="0" y="11364"/>
                  </a:cubicBezTo>
                  <a:lnTo>
                    <a:pt x="0" y="12404"/>
                  </a:lnTo>
                  <a:lnTo>
                    <a:pt x="0" y="134142"/>
                  </a:lnTo>
                  <a:cubicBezTo>
                    <a:pt x="0" y="136497"/>
                    <a:pt x="603" y="138496"/>
                    <a:pt x="1643" y="140275"/>
                  </a:cubicBezTo>
                  <a:cubicBezTo>
                    <a:pt x="3998" y="144410"/>
                    <a:pt x="7503" y="146518"/>
                    <a:pt x="12295" y="146518"/>
                  </a:cubicBezTo>
                  <a:lnTo>
                    <a:pt x="79708" y="146518"/>
                  </a:lnTo>
                  <a:lnTo>
                    <a:pt x="79708" y="163550"/>
                  </a:lnTo>
                  <a:lnTo>
                    <a:pt x="66921" y="163550"/>
                  </a:lnTo>
                  <a:cubicBezTo>
                    <a:pt x="63717" y="163550"/>
                    <a:pt x="61253" y="166014"/>
                    <a:pt x="61253" y="169190"/>
                  </a:cubicBezTo>
                  <a:cubicBezTo>
                    <a:pt x="61253" y="172366"/>
                    <a:pt x="63717" y="174831"/>
                    <a:pt x="66921" y="174831"/>
                  </a:cubicBezTo>
                  <a:lnTo>
                    <a:pt x="142439" y="174831"/>
                  </a:lnTo>
                  <a:cubicBezTo>
                    <a:pt x="145642" y="174831"/>
                    <a:pt x="148189" y="172366"/>
                    <a:pt x="148189" y="169190"/>
                  </a:cubicBezTo>
                  <a:cubicBezTo>
                    <a:pt x="148189" y="166014"/>
                    <a:pt x="145642" y="163550"/>
                    <a:pt x="142439" y="163550"/>
                  </a:cubicBezTo>
                  <a:lnTo>
                    <a:pt x="129651" y="163550"/>
                  </a:lnTo>
                  <a:lnTo>
                    <a:pt x="129651" y="146518"/>
                  </a:lnTo>
                  <a:lnTo>
                    <a:pt x="197065" y="146518"/>
                  </a:lnTo>
                  <a:cubicBezTo>
                    <a:pt x="201911" y="146518"/>
                    <a:pt x="205388" y="144437"/>
                    <a:pt x="207716" y="140275"/>
                  </a:cubicBezTo>
                  <a:cubicBezTo>
                    <a:pt x="208784" y="138386"/>
                    <a:pt x="209468" y="136360"/>
                    <a:pt x="209468" y="134142"/>
                  </a:cubicBezTo>
                  <a:lnTo>
                    <a:pt x="209468" y="12404"/>
                  </a:lnTo>
                  <a:lnTo>
                    <a:pt x="209468" y="11364"/>
                  </a:lnTo>
                  <a:cubicBezTo>
                    <a:pt x="208756" y="5559"/>
                    <a:pt x="203910" y="712"/>
                    <a:pt x="198078" y="302"/>
                  </a:cubicBezTo>
                  <a:lnTo>
                    <a:pt x="19807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23"/>
            <p:cNvSpPr/>
            <p:nvPr/>
          </p:nvSpPr>
          <p:spPr>
            <a:xfrm>
              <a:off x="14145450" y="1440150"/>
              <a:ext cx="2050900" cy="2127575"/>
            </a:xfrm>
            <a:custGeom>
              <a:avLst/>
              <a:gdLst/>
              <a:ahLst/>
              <a:cxnLst/>
              <a:rect l="l" t="t" r="r" b="b"/>
              <a:pathLst>
                <a:path w="82036" h="85103" extrusionOk="0">
                  <a:moveTo>
                    <a:pt x="56844" y="4108"/>
                  </a:moveTo>
                  <a:cubicBezTo>
                    <a:pt x="57228" y="4108"/>
                    <a:pt x="57529" y="4437"/>
                    <a:pt x="57529" y="4793"/>
                  </a:cubicBezTo>
                  <a:cubicBezTo>
                    <a:pt x="57529" y="5176"/>
                    <a:pt x="57228" y="5477"/>
                    <a:pt x="56844" y="5477"/>
                  </a:cubicBezTo>
                  <a:lnTo>
                    <a:pt x="44742" y="5477"/>
                  </a:lnTo>
                  <a:cubicBezTo>
                    <a:pt x="44358" y="5477"/>
                    <a:pt x="44057" y="5176"/>
                    <a:pt x="44057" y="4793"/>
                  </a:cubicBezTo>
                  <a:cubicBezTo>
                    <a:pt x="44057" y="4437"/>
                    <a:pt x="44358" y="4108"/>
                    <a:pt x="44742" y="4108"/>
                  </a:cubicBezTo>
                  <a:close/>
                  <a:moveTo>
                    <a:pt x="67879" y="39074"/>
                  </a:moveTo>
                  <a:cubicBezTo>
                    <a:pt x="65387" y="39074"/>
                    <a:pt x="63334" y="41073"/>
                    <a:pt x="63334" y="43619"/>
                  </a:cubicBezTo>
                  <a:lnTo>
                    <a:pt x="63334" y="44085"/>
                  </a:lnTo>
                  <a:cubicBezTo>
                    <a:pt x="63334" y="46631"/>
                    <a:pt x="65332" y="48630"/>
                    <a:pt x="67879" y="48630"/>
                  </a:cubicBezTo>
                  <a:lnTo>
                    <a:pt x="77490" y="48630"/>
                  </a:lnTo>
                  <a:cubicBezTo>
                    <a:pt x="79982" y="48630"/>
                    <a:pt x="82035" y="46577"/>
                    <a:pt x="82035" y="44085"/>
                  </a:cubicBezTo>
                  <a:lnTo>
                    <a:pt x="82035" y="43565"/>
                  </a:lnTo>
                  <a:cubicBezTo>
                    <a:pt x="82035" y="41073"/>
                    <a:pt x="79982" y="39074"/>
                    <a:pt x="77490" y="39074"/>
                  </a:cubicBezTo>
                  <a:close/>
                  <a:moveTo>
                    <a:pt x="37896" y="37513"/>
                  </a:moveTo>
                  <a:lnTo>
                    <a:pt x="37896" y="40525"/>
                  </a:lnTo>
                  <a:cubicBezTo>
                    <a:pt x="47781" y="40525"/>
                    <a:pt x="55858" y="48575"/>
                    <a:pt x="55858" y="58487"/>
                  </a:cubicBezTo>
                  <a:lnTo>
                    <a:pt x="58898" y="58487"/>
                  </a:lnTo>
                  <a:cubicBezTo>
                    <a:pt x="58898" y="46933"/>
                    <a:pt x="49451" y="37513"/>
                    <a:pt x="37896" y="37513"/>
                  </a:cubicBezTo>
                  <a:close/>
                  <a:moveTo>
                    <a:pt x="37896" y="48165"/>
                  </a:moveTo>
                  <a:lnTo>
                    <a:pt x="37896" y="51204"/>
                  </a:lnTo>
                  <a:cubicBezTo>
                    <a:pt x="41921" y="51204"/>
                    <a:pt x="45207" y="54490"/>
                    <a:pt x="45207" y="58542"/>
                  </a:cubicBezTo>
                  <a:lnTo>
                    <a:pt x="48274" y="58542"/>
                  </a:lnTo>
                  <a:cubicBezTo>
                    <a:pt x="48274" y="52820"/>
                    <a:pt x="43619" y="48165"/>
                    <a:pt x="37896" y="48165"/>
                  </a:cubicBezTo>
                  <a:close/>
                  <a:moveTo>
                    <a:pt x="37896" y="42743"/>
                  </a:moveTo>
                  <a:lnTo>
                    <a:pt x="37896" y="45810"/>
                  </a:lnTo>
                  <a:cubicBezTo>
                    <a:pt x="44906" y="45810"/>
                    <a:pt x="50629" y="51505"/>
                    <a:pt x="50629" y="58542"/>
                  </a:cubicBezTo>
                  <a:lnTo>
                    <a:pt x="53668" y="58542"/>
                  </a:lnTo>
                  <a:lnTo>
                    <a:pt x="53668" y="58487"/>
                  </a:lnTo>
                  <a:cubicBezTo>
                    <a:pt x="53668" y="49808"/>
                    <a:pt x="46576" y="42743"/>
                    <a:pt x="37896" y="42743"/>
                  </a:cubicBezTo>
                  <a:close/>
                  <a:moveTo>
                    <a:pt x="67879" y="50383"/>
                  </a:moveTo>
                  <a:cubicBezTo>
                    <a:pt x="65387" y="50383"/>
                    <a:pt x="63334" y="52436"/>
                    <a:pt x="63334" y="54955"/>
                  </a:cubicBezTo>
                  <a:lnTo>
                    <a:pt x="63334" y="55448"/>
                  </a:lnTo>
                  <a:cubicBezTo>
                    <a:pt x="63334" y="57967"/>
                    <a:pt x="65332" y="60021"/>
                    <a:pt x="67879" y="60021"/>
                  </a:cubicBezTo>
                  <a:lnTo>
                    <a:pt x="77490" y="60021"/>
                  </a:lnTo>
                  <a:cubicBezTo>
                    <a:pt x="79982" y="60021"/>
                    <a:pt x="82035" y="57995"/>
                    <a:pt x="82035" y="55448"/>
                  </a:cubicBezTo>
                  <a:lnTo>
                    <a:pt x="82035" y="54955"/>
                  </a:lnTo>
                  <a:cubicBezTo>
                    <a:pt x="82035" y="52436"/>
                    <a:pt x="80036" y="50383"/>
                    <a:pt x="77490" y="50383"/>
                  </a:cubicBezTo>
                  <a:close/>
                  <a:moveTo>
                    <a:pt x="50793" y="76450"/>
                  </a:moveTo>
                  <a:cubicBezTo>
                    <a:pt x="52381" y="76450"/>
                    <a:pt x="53668" y="77737"/>
                    <a:pt x="53668" y="79325"/>
                  </a:cubicBezTo>
                  <a:cubicBezTo>
                    <a:pt x="53668" y="80885"/>
                    <a:pt x="52408" y="82200"/>
                    <a:pt x="50793" y="82200"/>
                  </a:cubicBezTo>
                  <a:cubicBezTo>
                    <a:pt x="49232" y="82200"/>
                    <a:pt x="47918" y="80913"/>
                    <a:pt x="47918" y="79325"/>
                  </a:cubicBezTo>
                  <a:cubicBezTo>
                    <a:pt x="47918" y="77709"/>
                    <a:pt x="49177" y="76450"/>
                    <a:pt x="50793" y="76450"/>
                  </a:cubicBezTo>
                  <a:close/>
                  <a:moveTo>
                    <a:pt x="31872" y="1"/>
                  </a:moveTo>
                  <a:cubicBezTo>
                    <a:pt x="28723" y="1"/>
                    <a:pt x="26122" y="2602"/>
                    <a:pt x="26122" y="5751"/>
                  </a:cubicBezTo>
                  <a:lnTo>
                    <a:pt x="26122" y="21550"/>
                  </a:lnTo>
                  <a:cubicBezTo>
                    <a:pt x="18455" y="25876"/>
                    <a:pt x="10542" y="30394"/>
                    <a:pt x="10542" y="30394"/>
                  </a:cubicBezTo>
                  <a:cubicBezTo>
                    <a:pt x="6271" y="32147"/>
                    <a:pt x="0" y="37869"/>
                    <a:pt x="0" y="51286"/>
                  </a:cubicBezTo>
                  <a:cubicBezTo>
                    <a:pt x="0" y="52491"/>
                    <a:pt x="55" y="53614"/>
                    <a:pt x="165" y="54681"/>
                  </a:cubicBezTo>
                  <a:lnTo>
                    <a:pt x="274" y="55585"/>
                  </a:lnTo>
                  <a:cubicBezTo>
                    <a:pt x="384" y="56379"/>
                    <a:pt x="521" y="57118"/>
                    <a:pt x="685" y="57858"/>
                  </a:cubicBezTo>
                  <a:cubicBezTo>
                    <a:pt x="740" y="58104"/>
                    <a:pt x="794" y="58378"/>
                    <a:pt x="849" y="58597"/>
                  </a:cubicBezTo>
                  <a:cubicBezTo>
                    <a:pt x="1068" y="59418"/>
                    <a:pt x="1287" y="60213"/>
                    <a:pt x="1616" y="60924"/>
                  </a:cubicBezTo>
                  <a:cubicBezTo>
                    <a:pt x="1780" y="61280"/>
                    <a:pt x="1917" y="61609"/>
                    <a:pt x="2081" y="61965"/>
                  </a:cubicBezTo>
                  <a:cubicBezTo>
                    <a:pt x="2273" y="62348"/>
                    <a:pt x="2437" y="62677"/>
                    <a:pt x="2602" y="63033"/>
                  </a:cubicBezTo>
                  <a:cubicBezTo>
                    <a:pt x="2821" y="63444"/>
                    <a:pt x="3012" y="63799"/>
                    <a:pt x="3259" y="64183"/>
                  </a:cubicBezTo>
                  <a:cubicBezTo>
                    <a:pt x="3314" y="64265"/>
                    <a:pt x="3368" y="64320"/>
                    <a:pt x="3423" y="64429"/>
                  </a:cubicBezTo>
                  <a:cubicBezTo>
                    <a:pt x="8981" y="72781"/>
                    <a:pt x="19167" y="72808"/>
                    <a:pt x="19167" y="72808"/>
                  </a:cubicBezTo>
                  <a:lnTo>
                    <a:pt x="26095" y="72808"/>
                  </a:lnTo>
                  <a:lnTo>
                    <a:pt x="26095" y="79352"/>
                  </a:lnTo>
                  <a:cubicBezTo>
                    <a:pt x="26095" y="82501"/>
                    <a:pt x="28696" y="85102"/>
                    <a:pt x="31845" y="85102"/>
                  </a:cubicBezTo>
                  <a:lnTo>
                    <a:pt x="69713" y="85102"/>
                  </a:lnTo>
                  <a:cubicBezTo>
                    <a:pt x="72917" y="85102"/>
                    <a:pt x="75464" y="82501"/>
                    <a:pt x="75464" y="79352"/>
                  </a:cubicBezTo>
                  <a:lnTo>
                    <a:pt x="75464" y="71384"/>
                  </a:lnTo>
                  <a:lnTo>
                    <a:pt x="77490" y="71384"/>
                  </a:lnTo>
                  <a:cubicBezTo>
                    <a:pt x="80036" y="71384"/>
                    <a:pt x="82035" y="69331"/>
                    <a:pt x="82035" y="66811"/>
                  </a:cubicBezTo>
                  <a:lnTo>
                    <a:pt x="82035" y="66319"/>
                  </a:lnTo>
                  <a:cubicBezTo>
                    <a:pt x="82035" y="63772"/>
                    <a:pt x="79982" y="61746"/>
                    <a:pt x="77490" y="61746"/>
                  </a:cubicBezTo>
                  <a:lnTo>
                    <a:pt x="67879" y="61746"/>
                  </a:lnTo>
                  <a:cubicBezTo>
                    <a:pt x="65332" y="61746"/>
                    <a:pt x="63334" y="63799"/>
                    <a:pt x="63334" y="66319"/>
                  </a:cubicBezTo>
                  <a:lnTo>
                    <a:pt x="63334" y="66811"/>
                  </a:lnTo>
                  <a:cubicBezTo>
                    <a:pt x="63334" y="69331"/>
                    <a:pt x="65387" y="71384"/>
                    <a:pt x="67879" y="71384"/>
                  </a:cubicBezTo>
                  <a:lnTo>
                    <a:pt x="71466" y="71384"/>
                  </a:lnTo>
                  <a:lnTo>
                    <a:pt x="71466" y="74451"/>
                  </a:lnTo>
                  <a:lnTo>
                    <a:pt x="30065" y="74451"/>
                  </a:lnTo>
                  <a:lnTo>
                    <a:pt x="30065" y="33160"/>
                  </a:lnTo>
                  <a:cubicBezTo>
                    <a:pt x="32146" y="31845"/>
                    <a:pt x="34063" y="30586"/>
                    <a:pt x="35158" y="29710"/>
                  </a:cubicBezTo>
                  <a:cubicBezTo>
                    <a:pt x="40744" y="25411"/>
                    <a:pt x="46001" y="21988"/>
                    <a:pt x="46713" y="18867"/>
                  </a:cubicBezTo>
                  <a:cubicBezTo>
                    <a:pt x="47408" y="15861"/>
                    <a:pt x="45874" y="13206"/>
                    <a:pt x="42806" y="13206"/>
                  </a:cubicBezTo>
                  <a:cubicBezTo>
                    <a:pt x="41766" y="13206"/>
                    <a:pt x="40549" y="13511"/>
                    <a:pt x="39183" y="14212"/>
                  </a:cubicBezTo>
                  <a:cubicBezTo>
                    <a:pt x="37486" y="15115"/>
                    <a:pt x="34035" y="17032"/>
                    <a:pt x="30065" y="19250"/>
                  </a:cubicBezTo>
                  <a:lnTo>
                    <a:pt x="30065" y="9091"/>
                  </a:lnTo>
                  <a:lnTo>
                    <a:pt x="71466" y="9091"/>
                  </a:lnTo>
                  <a:lnTo>
                    <a:pt x="71466" y="27738"/>
                  </a:lnTo>
                  <a:lnTo>
                    <a:pt x="67879" y="27738"/>
                  </a:lnTo>
                  <a:cubicBezTo>
                    <a:pt x="65387" y="27738"/>
                    <a:pt x="63334" y="29792"/>
                    <a:pt x="63334" y="32283"/>
                  </a:cubicBezTo>
                  <a:lnTo>
                    <a:pt x="63334" y="32776"/>
                  </a:lnTo>
                  <a:cubicBezTo>
                    <a:pt x="63334" y="35295"/>
                    <a:pt x="65387" y="37322"/>
                    <a:pt x="67879" y="37322"/>
                  </a:cubicBezTo>
                  <a:lnTo>
                    <a:pt x="77490" y="37322"/>
                  </a:lnTo>
                  <a:cubicBezTo>
                    <a:pt x="80036" y="37322"/>
                    <a:pt x="82035" y="35268"/>
                    <a:pt x="82035" y="32776"/>
                  </a:cubicBezTo>
                  <a:lnTo>
                    <a:pt x="82035" y="32256"/>
                  </a:lnTo>
                  <a:cubicBezTo>
                    <a:pt x="82035" y="29797"/>
                    <a:pt x="80088" y="27764"/>
                    <a:pt x="77642" y="27764"/>
                  </a:cubicBezTo>
                  <a:cubicBezTo>
                    <a:pt x="77610" y="27764"/>
                    <a:pt x="77577" y="27765"/>
                    <a:pt x="77545" y="27766"/>
                  </a:cubicBezTo>
                  <a:lnTo>
                    <a:pt x="75546" y="27766"/>
                  </a:lnTo>
                  <a:lnTo>
                    <a:pt x="75546" y="5751"/>
                  </a:lnTo>
                  <a:cubicBezTo>
                    <a:pt x="75546" y="2602"/>
                    <a:pt x="72944" y="1"/>
                    <a:pt x="6979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6" name="Google Shape;286;p23"/>
          <p:cNvSpPr/>
          <p:nvPr/>
        </p:nvSpPr>
        <p:spPr>
          <a:xfrm>
            <a:off x="1609000" y="2221850"/>
            <a:ext cx="311260" cy="414990"/>
          </a:xfrm>
          <a:custGeom>
            <a:avLst/>
            <a:gdLst/>
            <a:ahLst/>
            <a:cxnLst/>
            <a:rect l="l" t="t" r="r" b="b"/>
            <a:pathLst>
              <a:path w="156609" h="208800" extrusionOk="0">
                <a:moveTo>
                  <a:pt x="78289" y="26096"/>
                </a:moveTo>
                <a:cubicBezTo>
                  <a:pt x="97469" y="26096"/>
                  <a:pt x="113061" y="41721"/>
                  <a:pt x="113061" y="60869"/>
                </a:cubicBezTo>
                <a:lnTo>
                  <a:pt x="113061" y="78288"/>
                </a:lnTo>
                <a:lnTo>
                  <a:pt x="43516" y="78288"/>
                </a:lnTo>
                <a:lnTo>
                  <a:pt x="43516" y="60869"/>
                </a:lnTo>
                <a:cubicBezTo>
                  <a:pt x="43516" y="41688"/>
                  <a:pt x="59141" y="26096"/>
                  <a:pt x="78289" y="26096"/>
                </a:cubicBezTo>
                <a:close/>
                <a:moveTo>
                  <a:pt x="78256" y="113060"/>
                </a:moveTo>
                <a:cubicBezTo>
                  <a:pt x="87879" y="113060"/>
                  <a:pt x="95675" y="120857"/>
                  <a:pt x="95675" y="130479"/>
                </a:cubicBezTo>
                <a:cubicBezTo>
                  <a:pt x="95675" y="136123"/>
                  <a:pt x="93000" y="141244"/>
                  <a:pt x="88531" y="144473"/>
                </a:cubicBezTo>
                <a:lnTo>
                  <a:pt x="91304" y="169134"/>
                </a:lnTo>
                <a:cubicBezTo>
                  <a:pt x="91434" y="170374"/>
                  <a:pt x="91043" y="171580"/>
                  <a:pt x="90195" y="172526"/>
                </a:cubicBezTo>
                <a:cubicBezTo>
                  <a:pt x="89379" y="173472"/>
                  <a:pt x="88205" y="173994"/>
                  <a:pt x="86965" y="173994"/>
                </a:cubicBezTo>
                <a:lnTo>
                  <a:pt x="69579" y="173994"/>
                </a:lnTo>
                <a:cubicBezTo>
                  <a:pt x="68340" y="173994"/>
                  <a:pt x="67165" y="173472"/>
                  <a:pt x="66350" y="172526"/>
                </a:cubicBezTo>
                <a:cubicBezTo>
                  <a:pt x="65534" y="171580"/>
                  <a:pt x="65110" y="170374"/>
                  <a:pt x="65241" y="169134"/>
                </a:cubicBezTo>
                <a:lnTo>
                  <a:pt x="67981" y="144473"/>
                </a:lnTo>
                <a:cubicBezTo>
                  <a:pt x="63544" y="141244"/>
                  <a:pt x="60837" y="136123"/>
                  <a:pt x="60837" y="130479"/>
                </a:cubicBezTo>
                <a:cubicBezTo>
                  <a:pt x="60837" y="120889"/>
                  <a:pt x="68633" y="113060"/>
                  <a:pt x="78256" y="113060"/>
                </a:cubicBezTo>
                <a:close/>
                <a:moveTo>
                  <a:pt x="78289" y="0"/>
                </a:moveTo>
                <a:cubicBezTo>
                  <a:pt x="44723" y="0"/>
                  <a:pt x="17420" y="27335"/>
                  <a:pt x="17420" y="60869"/>
                </a:cubicBezTo>
                <a:lnTo>
                  <a:pt x="17420" y="78288"/>
                </a:lnTo>
                <a:lnTo>
                  <a:pt x="4372" y="78288"/>
                </a:lnTo>
                <a:cubicBezTo>
                  <a:pt x="1958" y="78288"/>
                  <a:pt x="1" y="80245"/>
                  <a:pt x="1" y="82659"/>
                </a:cubicBezTo>
                <a:lnTo>
                  <a:pt x="1" y="191413"/>
                </a:lnTo>
                <a:cubicBezTo>
                  <a:pt x="1" y="200971"/>
                  <a:pt x="7797" y="208800"/>
                  <a:pt x="17420" y="208800"/>
                </a:cubicBezTo>
                <a:lnTo>
                  <a:pt x="139222" y="208800"/>
                </a:lnTo>
                <a:cubicBezTo>
                  <a:pt x="148780" y="208800"/>
                  <a:pt x="156609" y="201036"/>
                  <a:pt x="156609" y="191413"/>
                </a:cubicBezTo>
                <a:lnTo>
                  <a:pt x="156609" y="82659"/>
                </a:lnTo>
                <a:cubicBezTo>
                  <a:pt x="156576" y="80245"/>
                  <a:pt x="154619" y="78288"/>
                  <a:pt x="152205" y="78288"/>
                </a:cubicBezTo>
                <a:lnTo>
                  <a:pt x="139157" y="78288"/>
                </a:lnTo>
                <a:lnTo>
                  <a:pt x="139157" y="60869"/>
                </a:lnTo>
                <a:cubicBezTo>
                  <a:pt x="139157" y="27335"/>
                  <a:pt x="111854" y="0"/>
                  <a:pt x="782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87" name="Google Shape;287;p23"/>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cxnSp>
        <p:nvCxnSpPr>
          <p:cNvPr id="3" name="Straight Arrow Connector 2">
            <a:extLst>
              <a:ext uri="{FF2B5EF4-FFF2-40B4-BE49-F238E27FC236}">
                <a16:creationId xmlns:a16="http://schemas.microsoft.com/office/drawing/2014/main" id="{3E62DC29-0F59-41D5-94B6-2145629C402D}"/>
              </a:ext>
            </a:extLst>
          </p:cNvPr>
          <p:cNvCxnSpPr/>
          <p:nvPr/>
        </p:nvCxnSpPr>
        <p:spPr>
          <a:xfrm>
            <a:off x="2608729" y="2528163"/>
            <a:ext cx="110938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 name="Multiplication Sign 3">
            <a:extLst>
              <a:ext uri="{FF2B5EF4-FFF2-40B4-BE49-F238E27FC236}">
                <a16:creationId xmlns:a16="http://schemas.microsoft.com/office/drawing/2014/main" id="{096007E8-B813-408A-9B26-D3DEF5772F9D}"/>
              </a:ext>
            </a:extLst>
          </p:cNvPr>
          <p:cNvSpPr/>
          <p:nvPr/>
        </p:nvSpPr>
        <p:spPr>
          <a:xfrm>
            <a:off x="5519404" y="2043141"/>
            <a:ext cx="911325" cy="752840"/>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58"/>
        <p:cNvGrpSpPr/>
        <p:nvPr/>
      </p:nvGrpSpPr>
      <p:grpSpPr>
        <a:xfrm>
          <a:off x="0" y="0"/>
          <a:ext cx="0" cy="0"/>
          <a:chOff x="0" y="0"/>
          <a:chExt cx="0" cy="0"/>
        </a:xfrm>
      </p:grpSpPr>
      <p:sp>
        <p:nvSpPr>
          <p:cNvPr id="559" name="Google Shape;559;p28"/>
          <p:cNvSpPr txBox="1">
            <a:spLocks noGrp="1"/>
          </p:cNvSpPr>
          <p:nvPr>
            <p:ph type="ctrTitle" idx="6"/>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a:t>Documentation</a:t>
            </a:r>
            <a:endParaRPr dirty="0"/>
          </a:p>
        </p:txBody>
      </p:sp>
      <p:sp>
        <p:nvSpPr>
          <p:cNvPr id="560" name="Google Shape;560;p28"/>
          <p:cNvSpPr txBox="1">
            <a:spLocks noGrp="1"/>
          </p:cNvSpPr>
          <p:nvPr>
            <p:ph type="subTitle" idx="1"/>
          </p:nvPr>
        </p:nvSpPr>
        <p:spPr>
          <a:xfrm>
            <a:off x="3876742" y="3818049"/>
            <a:ext cx="1404054" cy="104802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s" dirty="0">
                <a:solidFill>
                  <a:schemeClr val="lt1"/>
                </a:solidFill>
              </a:rPr>
              <a:t>A breakdown of WebRTC Security concerns, with a committee analysis on what should be expanded upon.</a:t>
            </a:r>
            <a:endParaRPr sz="900" dirty="0"/>
          </a:p>
        </p:txBody>
      </p:sp>
      <p:sp>
        <p:nvSpPr>
          <p:cNvPr id="561" name="Google Shape;561;p28"/>
          <p:cNvSpPr txBox="1">
            <a:spLocks noGrp="1"/>
          </p:cNvSpPr>
          <p:nvPr>
            <p:ph type="subTitle" idx="2"/>
          </p:nvPr>
        </p:nvSpPr>
        <p:spPr>
          <a:xfrm>
            <a:off x="5793535" y="3825109"/>
            <a:ext cx="1508217" cy="1125132"/>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s" dirty="0">
                <a:solidFill>
                  <a:schemeClr val="lt1"/>
                </a:solidFill>
              </a:rPr>
              <a:t>A detailed explanation on how it would be possible to replace the current WebSocket Server, with a simple DHT Server representation.</a:t>
            </a:r>
            <a:endParaRPr sz="900" dirty="0"/>
          </a:p>
        </p:txBody>
      </p:sp>
      <p:sp>
        <p:nvSpPr>
          <p:cNvPr id="562" name="Google Shape;562;p28"/>
          <p:cNvSpPr txBox="1">
            <a:spLocks noGrp="1"/>
          </p:cNvSpPr>
          <p:nvPr>
            <p:ph type="subTitle" idx="3"/>
          </p:nvPr>
        </p:nvSpPr>
        <p:spPr>
          <a:xfrm>
            <a:off x="1942950" y="3782778"/>
            <a:ext cx="1421053" cy="111857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dirty="0"/>
              <a:t>A breakdown of WebRTC Architecture, providing a base understanding of Project Implementation.</a:t>
            </a:r>
            <a:endParaRPr dirty="0"/>
          </a:p>
        </p:txBody>
      </p:sp>
      <p:sp>
        <p:nvSpPr>
          <p:cNvPr id="563" name="Google Shape;563;p28"/>
          <p:cNvSpPr txBox="1">
            <a:spLocks noGrp="1"/>
          </p:cNvSpPr>
          <p:nvPr>
            <p:ph type="ctrTitle"/>
          </p:nvPr>
        </p:nvSpPr>
        <p:spPr>
          <a:xfrm>
            <a:off x="3533994" y="3503375"/>
            <a:ext cx="2076000" cy="19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900" dirty="0"/>
              <a:t>Survey of WebRTC Security</a:t>
            </a:r>
            <a:endParaRPr sz="900" dirty="0"/>
          </a:p>
        </p:txBody>
      </p:sp>
      <p:sp>
        <p:nvSpPr>
          <p:cNvPr id="564" name="Google Shape;564;p28"/>
          <p:cNvSpPr txBox="1">
            <a:spLocks noGrp="1"/>
          </p:cNvSpPr>
          <p:nvPr>
            <p:ph type="ctrTitle" idx="4"/>
          </p:nvPr>
        </p:nvSpPr>
        <p:spPr>
          <a:xfrm>
            <a:off x="5472558" y="3517588"/>
            <a:ext cx="2076000" cy="19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900" dirty="0"/>
              <a:t>Distributed Hash Table Server</a:t>
            </a:r>
            <a:endParaRPr sz="900" dirty="0"/>
          </a:p>
        </p:txBody>
      </p:sp>
      <p:sp>
        <p:nvSpPr>
          <p:cNvPr id="565" name="Google Shape;565;p28"/>
          <p:cNvSpPr txBox="1">
            <a:spLocks noGrp="1"/>
          </p:cNvSpPr>
          <p:nvPr>
            <p:ph type="ctrTitle" idx="5"/>
          </p:nvPr>
        </p:nvSpPr>
        <p:spPr>
          <a:xfrm>
            <a:off x="1595444" y="3503375"/>
            <a:ext cx="2076000" cy="19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900" dirty="0"/>
              <a:t>Survey of WebRTC Architecture</a:t>
            </a:r>
            <a:endParaRPr sz="900" dirty="0"/>
          </a:p>
        </p:txBody>
      </p:sp>
      <p:sp>
        <p:nvSpPr>
          <p:cNvPr id="566" name="Google Shape;566;p28"/>
          <p:cNvSpPr/>
          <p:nvPr/>
        </p:nvSpPr>
        <p:spPr>
          <a:xfrm>
            <a:off x="1916500" y="3140312"/>
            <a:ext cx="1432353" cy="275589"/>
          </a:xfrm>
          <a:custGeom>
            <a:avLst/>
            <a:gdLst/>
            <a:ahLst/>
            <a:cxnLst/>
            <a:rect l="l" t="t" r="r" b="b"/>
            <a:pathLst>
              <a:path w="76189" h="14659" extrusionOk="0">
                <a:moveTo>
                  <a:pt x="1108" y="1"/>
                </a:moveTo>
                <a:cubicBezTo>
                  <a:pt x="511" y="1"/>
                  <a:pt x="0" y="512"/>
                  <a:pt x="0" y="1109"/>
                </a:cubicBezTo>
                <a:lnTo>
                  <a:pt x="0" y="13636"/>
                </a:lnTo>
                <a:cubicBezTo>
                  <a:pt x="0" y="14318"/>
                  <a:pt x="533" y="14659"/>
                  <a:pt x="1065" y="14659"/>
                </a:cubicBezTo>
                <a:cubicBezTo>
                  <a:pt x="1598" y="14659"/>
                  <a:pt x="2131" y="14318"/>
                  <a:pt x="2131" y="13636"/>
                </a:cubicBezTo>
                <a:lnTo>
                  <a:pt x="2131" y="2131"/>
                </a:lnTo>
                <a:lnTo>
                  <a:pt x="74058" y="2131"/>
                </a:lnTo>
                <a:lnTo>
                  <a:pt x="74058" y="13636"/>
                </a:lnTo>
                <a:cubicBezTo>
                  <a:pt x="74058" y="14233"/>
                  <a:pt x="74569" y="14659"/>
                  <a:pt x="75166" y="14659"/>
                </a:cubicBezTo>
                <a:cubicBezTo>
                  <a:pt x="75763" y="14659"/>
                  <a:pt x="76189" y="14233"/>
                  <a:pt x="76189" y="13636"/>
                </a:cubicBezTo>
                <a:lnTo>
                  <a:pt x="76189" y="1109"/>
                </a:lnTo>
                <a:cubicBezTo>
                  <a:pt x="76189" y="512"/>
                  <a:pt x="75763" y="1"/>
                  <a:pt x="7516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28"/>
          <p:cNvSpPr/>
          <p:nvPr/>
        </p:nvSpPr>
        <p:spPr>
          <a:xfrm>
            <a:off x="2118344" y="1879988"/>
            <a:ext cx="1028623" cy="905784"/>
          </a:xfrm>
          <a:custGeom>
            <a:avLst/>
            <a:gdLst/>
            <a:ahLst/>
            <a:cxnLst/>
            <a:rect l="l" t="t" r="r" b="b"/>
            <a:pathLst>
              <a:path w="54714" h="48180" extrusionOk="0">
                <a:moveTo>
                  <a:pt x="27354" y="1"/>
                </a:moveTo>
                <a:cubicBezTo>
                  <a:pt x="24282" y="1"/>
                  <a:pt x="21161" y="594"/>
                  <a:pt x="18153" y="1847"/>
                </a:cubicBezTo>
                <a:cubicBezTo>
                  <a:pt x="5881" y="6960"/>
                  <a:pt x="1" y="21022"/>
                  <a:pt x="5114" y="33294"/>
                </a:cubicBezTo>
                <a:cubicBezTo>
                  <a:pt x="8974" y="42558"/>
                  <a:pt x="17933" y="48179"/>
                  <a:pt x="27372" y="48179"/>
                </a:cubicBezTo>
                <a:cubicBezTo>
                  <a:pt x="30437" y="48179"/>
                  <a:pt x="33553" y="47586"/>
                  <a:pt x="36561" y="46333"/>
                </a:cubicBezTo>
                <a:cubicBezTo>
                  <a:pt x="48918" y="41220"/>
                  <a:pt x="54713" y="27158"/>
                  <a:pt x="49600" y="14886"/>
                </a:cubicBezTo>
                <a:cubicBezTo>
                  <a:pt x="45805" y="5622"/>
                  <a:pt x="36813" y="1"/>
                  <a:pt x="273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28"/>
          <p:cNvSpPr/>
          <p:nvPr/>
        </p:nvSpPr>
        <p:spPr>
          <a:xfrm>
            <a:off x="2613395" y="2264371"/>
            <a:ext cx="40082" cy="916068"/>
          </a:xfrm>
          <a:custGeom>
            <a:avLst/>
            <a:gdLst/>
            <a:ahLst/>
            <a:cxnLst/>
            <a:rect l="l" t="t" r="r" b="b"/>
            <a:pathLst>
              <a:path w="2132" h="48727" extrusionOk="0">
                <a:moveTo>
                  <a:pt x="1066" y="1"/>
                </a:moveTo>
                <a:cubicBezTo>
                  <a:pt x="533" y="1"/>
                  <a:pt x="1" y="363"/>
                  <a:pt x="1" y="1087"/>
                </a:cubicBezTo>
                <a:lnTo>
                  <a:pt x="1" y="47704"/>
                </a:lnTo>
                <a:cubicBezTo>
                  <a:pt x="1" y="48300"/>
                  <a:pt x="427" y="48726"/>
                  <a:pt x="1023" y="48726"/>
                </a:cubicBezTo>
                <a:cubicBezTo>
                  <a:pt x="1620" y="48726"/>
                  <a:pt x="2131" y="48300"/>
                  <a:pt x="2131" y="47704"/>
                </a:cubicBezTo>
                <a:lnTo>
                  <a:pt x="2131" y="1087"/>
                </a:lnTo>
                <a:cubicBezTo>
                  <a:pt x="2131" y="363"/>
                  <a:pt x="1599" y="1"/>
                  <a:pt x="106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28"/>
          <p:cNvSpPr/>
          <p:nvPr/>
        </p:nvSpPr>
        <p:spPr>
          <a:xfrm>
            <a:off x="2268942" y="2012352"/>
            <a:ext cx="727410" cy="641042"/>
          </a:xfrm>
          <a:custGeom>
            <a:avLst/>
            <a:gdLst/>
            <a:ahLst/>
            <a:cxnLst/>
            <a:rect l="l" t="t" r="r" b="b"/>
            <a:pathLst>
              <a:path w="38692" h="34098" extrusionOk="0">
                <a:moveTo>
                  <a:pt x="19335" y="1"/>
                </a:moveTo>
                <a:cubicBezTo>
                  <a:pt x="17178" y="1"/>
                  <a:pt x="14986" y="413"/>
                  <a:pt x="12869" y="1284"/>
                </a:cubicBezTo>
                <a:cubicBezTo>
                  <a:pt x="4177" y="4949"/>
                  <a:pt x="1" y="14834"/>
                  <a:pt x="3665" y="23527"/>
                </a:cubicBezTo>
                <a:cubicBezTo>
                  <a:pt x="6375" y="30106"/>
                  <a:pt x="12745" y="34098"/>
                  <a:pt x="19452" y="34098"/>
                </a:cubicBezTo>
                <a:cubicBezTo>
                  <a:pt x="21606" y="34098"/>
                  <a:pt x="23795" y="33686"/>
                  <a:pt x="25908" y="32816"/>
                </a:cubicBezTo>
                <a:cubicBezTo>
                  <a:pt x="34601" y="29151"/>
                  <a:pt x="38692" y="19181"/>
                  <a:pt x="35112" y="10488"/>
                </a:cubicBezTo>
                <a:cubicBezTo>
                  <a:pt x="32405" y="3976"/>
                  <a:pt x="26039" y="1"/>
                  <a:pt x="19335"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28"/>
          <p:cNvSpPr/>
          <p:nvPr/>
        </p:nvSpPr>
        <p:spPr>
          <a:xfrm>
            <a:off x="2177636" y="1992067"/>
            <a:ext cx="796293" cy="682102"/>
          </a:xfrm>
          <a:custGeom>
            <a:avLst/>
            <a:gdLst/>
            <a:ahLst/>
            <a:cxnLst/>
            <a:rect l="l" t="t" r="r" b="b"/>
            <a:pathLst>
              <a:path w="42356" h="36282" extrusionOk="0">
                <a:moveTo>
                  <a:pt x="24098" y="2192"/>
                </a:moveTo>
                <a:cubicBezTo>
                  <a:pt x="24133" y="2192"/>
                  <a:pt x="24168" y="2192"/>
                  <a:pt x="24203" y="2193"/>
                </a:cubicBezTo>
                <a:cubicBezTo>
                  <a:pt x="33066" y="2193"/>
                  <a:pt x="40225" y="9266"/>
                  <a:pt x="40225" y="18129"/>
                </a:cubicBezTo>
                <a:cubicBezTo>
                  <a:pt x="40225" y="27767"/>
                  <a:pt x="32330" y="34162"/>
                  <a:pt x="24109" y="34162"/>
                </a:cubicBezTo>
                <a:cubicBezTo>
                  <a:pt x="20191" y="34162"/>
                  <a:pt x="16200" y="32709"/>
                  <a:pt x="12954" y="29463"/>
                </a:cubicBezTo>
                <a:cubicBezTo>
                  <a:pt x="2923" y="19347"/>
                  <a:pt x="9936" y="2192"/>
                  <a:pt x="24098" y="2192"/>
                </a:cubicBezTo>
                <a:close/>
                <a:moveTo>
                  <a:pt x="24106" y="1"/>
                </a:moveTo>
                <a:cubicBezTo>
                  <a:pt x="19653" y="1"/>
                  <a:pt x="15113" y="1653"/>
                  <a:pt x="11420" y="5346"/>
                </a:cubicBezTo>
                <a:cubicBezTo>
                  <a:pt x="0" y="16765"/>
                  <a:pt x="8096" y="36281"/>
                  <a:pt x="24203" y="36281"/>
                </a:cubicBezTo>
                <a:cubicBezTo>
                  <a:pt x="34260" y="36281"/>
                  <a:pt x="42356" y="28100"/>
                  <a:pt x="42356" y="18129"/>
                </a:cubicBezTo>
                <a:cubicBezTo>
                  <a:pt x="42356" y="7231"/>
                  <a:pt x="33422" y="1"/>
                  <a:pt x="2410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28"/>
          <p:cNvSpPr/>
          <p:nvPr/>
        </p:nvSpPr>
        <p:spPr>
          <a:xfrm>
            <a:off x="4057680" y="1879988"/>
            <a:ext cx="1028623" cy="905784"/>
          </a:xfrm>
          <a:custGeom>
            <a:avLst/>
            <a:gdLst/>
            <a:ahLst/>
            <a:cxnLst/>
            <a:rect l="l" t="t" r="r" b="b"/>
            <a:pathLst>
              <a:path w="54714" h="48180" extrusionOk="0">
                <a:moveTo>
                  <a:pt x="27354" y="1"/>
                </a:moveTo>
                <a:cubicBezTo>
                  <a:pt x="24282" y="1"/>
                  <a:pt x="21161" y="594"/>
                  <a:pt x="18153" y="1847"/>
                </a:cubicBezTo>
                <a:cubicBezTo>
                  <a:pt x="5881" y="6960"/>
                  <a:pt x="1" y="21022"/>
                  <a:pt x="5114" y="33294"/>
                </a:cubicBezTo>
                <a:cubicBezTo>
                  <a:pt x="8974" y="42558"/>
                  <a:pt x="17933" y="48179"/>
                  <a:pt x="27372" y="48179"/>
                </a:cubicBezTo>
                <a:cubicBezTo>
                  <a:pt x="30437" y="48179"/>
                  <a:pt x="33553" y="47586"/>
                  <a:pt x="36561" y="46333"/>
                </a:cubicBezTo>
                <a:cubicBezTo>
                  <a:pt x="48918" y="41220"/>
                  <a:pt x="54713" y="27158"/>
                  <a:pt x="49600" y="14886"/>
                </a:cubicBezTo>
                <a:cubicBezTo>
                  <a:pt x="45805" y="5622"/>
                  <a:pt x="36813" y="1"/>
                  <a:pt x="273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28"/>
          <p:cNvSpPr/>
          <p:nvPr/>
        </p:nvSpPr>
        <p:spPr>
          <a:xfrm>
            <a:off x="3855009" y="3140312"/>
            <a:ext cx="1433970" cy="275589"/>
          </a:xfrm>
          <a:custGeom>
            <a:avLst/>
            <a:gdLst/>
            <a:ahLst/>
            <a:cxnLst/>
            <a:rect l="l" t="t" r="r" b="b"/>
            <a:pathLst>
              <a:path w="76275" h="14659" extrusionOk="0">
                <a:moveTo>
                  <a:pt x="1109" y="1"/>
                </a:moveTo>
                <a:cubicBezTo>
                  <a:pt x="512" y="1"/>
                  <a:pt x="1" y="512"/>
                  <a:pt x="1" y="1109"/>
                </a:cubicBezTo>
                <a:lnTo>
                  <a:pt x="1" y="13636"/>
                </a:lnTo>
                <a:cubicBezTo>
                  <a:pt x="1" y="14318"/>
                  <a:pt x="533" y="14659"/>
                  <a:pt x="1066" y="14659"/>
                </a:cubicBezTo>
                <a:cubicBezTo>
                  <a:pt x="1599" y="14659"/>
                  <a:pt x="2131" y="14318"/>
                  <a:pt x="2131" y="13636"/>
                </a:cubicBezTo>
                <a:lnTo>
                  <a:pt x="2131" y="2131"/>
                </a:lnTo>
                <a:lnTo>
                  <a:pt x="74144" y="2131"/>
                </a:lnTo>
                <a:lnTo>
                  <a:pt x="74144" y="13636"/>
                </a:lnTo>
                <a:cubicBezTo>
                  <a:pt x="74144" y="14233"/>
                  <a:pt x="74570" y="14659"/>
                  <a:pt x="75167" y="14659"/>
                </a:cubicBezTo>
                <a:cubicBezTo>
                  <a:pt x="75763" y="14659"/>
                  <a:pt x="76275" y="14233"/>
                  <a:pt x="76275" y="13636"/>
                </a:cubicBezTo>
                <a:lnTo>
                  <a:pt x="76275" y="1109"/>
                </a:lnTo>
                <a:cubicBezTo>
                  <a:pt x="76275" y="512"/>
                  <a:pt x="75763" y="1"/>
                  <a:pt x="751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28"/>
          <p:cNvSpPr/>
          <p:nvPr/>
        </p:nvSpPr>
        <p:spPr>
          <a:xfrm>
            <a:off x="4551923" y="2264371"/>
            <a:ext cx="40082" cy="916068"/>
          </a:xfrm>
          <a:custGeom>
            <a:avLst/>
            <a:gdLst/>
            <a:ahLst/>
            <a:cxnLst/>
            <a:rect l="l" t="t" r="r" b="b"/>
            <a:pathLst>
              <a:path w="2132" h="48727" extrusionOk="0">
                <a:moveTo>
                  <a:pt x="1066" y="1"/>
                </a:moveTo>
                <a:cubicBezTo>
                  <a:pt x="533" y="1"/>
                  <a:pt x="1" y="363"/>
                  <a:pt x="1" y="1087"/>
                </a:cubicBezTo>
                <a:lnTo>
                  <a:pt x="1" y="47704"/>
                </a:lnTo>
                <a:cubicBezTo>
                  <a:pt x="1" y="48300"/>
                  <a:pt x="427" y="48726"/>
                  <a:pt x="1023" y="48726"/>
                </a:cubicBezTo>
                <a:cubicBezTo>
                  <a:pt x="1620" y="48726"/>
                  <a:pt x="2131" y="48300"/>
                  <a:pt x="2131" y="47704"/>
                </a:cubicBezTo>
                <a:lnTo>
                  <a:pt x="2131" y="1087"/>
                </a:lnTo>
                <a:cubicBezTo>
                  <a:pt x="2131" y="363"/>
                  <a:pt x="1598" y="1"/>
                  <a:pt x="106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28"/>
          <p:cNvSpPr/>
          <p:nvPr/>
        </p:nvSpPr>
        <p:spPr>
          <a:xfrm>
            <a:off x="4207470" y="2012389"/>
            <a:ext cx="727410" cy="641005"/>
          </a:xfrm>
          <a:custGeom>
            <a:avLst/>
            <a:gdLst/>
            <a:ahLst/>
            <a:cxnLst/>
            <a:rect l="l" t="t" r="r" b="b"/>
            <a:pathLst>
              <a:path w="38692" h="34096" extrusionOk="0">
                <a:moveTo>
                  <a:pt x="19326" y="0"/>
                </a:moveTo>
                <a:cubicBezTo>
                  <a:pt x="17171" y="0"/>
                  <a:pt x="14983" y="412"/>
                  <a:pt x="12869" y="1282"/>
                </a:cubicBezTo>
                <a:cubicBezTo>
                  <a:pt x="4177" y="4947"/>
                  <a:pt x="1" y="14917"/>
                  <a:pt x="3665" y="23525"/>
                </a:cubicBezTo>
                <a:cubicBezTo>
                  <a:pt x="6374" y="30104"/>
                  <a:pt x="12745" y="34096"/>
                  <a:pt x="19452" y="34096"/>
                </a:cubicBezTo>
                <a:cubicBezTo>
                  <a:pt x="21606" y="34096"/>
                  <a:pt x="23795" y="33684"/>
                  <a:pt x="25908" y="32814"/>
                </a:cubicBezTo>
                <a:cubicBezTo>
                  <a:pt x="34601" y="29149"/>
                  <a:pt x="38692" y="19264"/>
                  <a:pt x="35112" y="10571"/>
                </a:cubicBezTo>
                <a:cubicBezTo>
                  <a:pt x="32403" y="3992"/>
                  <a:pt x="26032" y="0"/>
                  <a:pt x="19326"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28"/>
          <p:cNvSpPr/>
          <p:nvPr/>
        </p:nvSpPr>
        <p:spPr>
          <a:xfrm>
            <a:off x="4116163" y="1992067"/>
            <a:ext cx="796293" cy="682102"/>
          </a:xfrm>
          <a:custGeom>
            <a:avLst/>
            <a:gdLst/>
            <a:ahLst/>
            <a:cxnLst/>
            <a:rect l="l" t="t" r="r" b="b"/>
            <a:pathLst>
              <a:path w="42356" h="36282" extrusionOk="0">
                <a:moveTo>
                  <a:pt x="24098" y="2192"/>
                </a:moveTo>
                <a:cubicBezTo>
                  <a:pt x="24133" y="2192"/>
                  <a:pt x="24168" y="2192"/>
                  <a:pt x="24203" y="2193"/>
                </a:cubicBezTo>
                <a:cubicBezTo>
                  <a:pt x="33066" y="2193"/>
                  <a:pt x="40225" y="9266"/>
                  <a:pt x="40225" y="18129"/>
                </a:cubicBezTo>
                <a:cubicBezTo>
                  <a:pt x="40225" y="27767"/>
                  <a:pt x="32329" y="34162"/>
                  <a:pt x="24109" y="34162"/>
                </a:cubicBezTo>
                <a:cubicBezTo>
                  <a:pt x="20191" y="34162"/>
                  <a:pt x="16200" y="32709"/>
                  <a:pt x="12954" y="29463"/>
                </a:cubicBezTo>
                <a:cubicBezTo>
                  <a:pt x="2922" y="19347"/>
                  <a:pt x="9936" y="2192"/>
                  <a:pt x="24098" y="2192"/>
                </a:cubicBezTo>
                <a:close/>
                <a:moveTo>
                  <a:pt x="24106" y="1"/>
                </a:moveTo>
                <a:cubicBezTo>
                  <a:pt x="19653" y="1"/>
                  <a:pt x="15113" y="1653"/>
                  <a:pt x="11420" y="5346"/>
                </a:cubicBezTo>
                <a:cubicBezTo>
                  <a:pt x="0" y="16765"/>
                  <a:pt x="8096" y="36281"/>
                  <a:pt x="24203" y="36281"/>
                </a:cubicBezTo>
                <a:cubicBezTo>
                  <a:pt x="34259" y="36281"/>
                  <a:pt x="42356" y="28100"/>
                  <a:pt x="42356" y="18129"/>
                </a:cubicBezTo>
                <a:cubicBezTo>
                  <a:pt x="42356" y="7231"/>
                  <a:pt x="33422" y="1"/>
                  <a:pt x="2410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28"/>
          <p:cNvSpPr/>
          <p:nvPr/>
        </p:nvSpPr>
        <p:spPr>
          <a:xfrm>
            <a:off x="5793536" y="3140312"/>
            <a:ext cx="1433970" cy="275589"/>
          </a:xfrm>
          <a:custGeom>
            <a:avLst/>
            <a:gdLst/>
            <a:ahLst/>
            <a:cxnLst/>
            <a:rect l="l" t="t" r="r" b="b"/>
            <a:pathLst>
              <a:path w="76275" h="14659" extrusionOk="0">
                <a:moveTo>
                  <a:pt x="1109" y="1"/>
                </a:moveTo>
                <a:cubicBezTo>
                  <a:pt x="512" y="1"/>
                  <a:pt x="1" y="512"/>
                  <a:pt x="1" y="1109"/>
                </a:cubicBezTo>
                <a:lnTo>
                  <a:pt x="1" y="13636"/>
                </a:lnTo>
                <a:cubicBezTo>
                  <a:pt x="1" y="14318"/>
                  <a:pt x="533" y="14659"/>
                  <a:pt x="1066" y="14659"/>
                </a:cubicBezTo>
                <a:cubicBezTo>
                  <a:pt x="1599" y="14659"/>
                  <a:pt x="2131" y="14318"/>
                  <a:pt x="2131" y="13636"/>
                </a:cubicBezTo>
                <a:lnTo>
                  <a:pt x="2131" y="2131"/>
                </a:lnTo>
                <a:lnTo>
                  <a:pt x="74144" y="2131"/>
                </a:lnTo>
                <a:lnTo>
                  <a:pt x="74144" y="13636"/>
                </a:lnTo>
                <a:cubicBezTo>
                  <a:pt x="74144" y="14233"/>
                  <a:pt x="74570" y="14659"/>
                  <a:pt x="75167" y="14659"/>
                </a:cubicBezTo>
                <a:cubicBezTo>
                  <a:pt x="75763" y="14659"/>
                  <a:pt x="76275" y="14233"/>
                  <a:pt x="76275" y="13636"/>
                </a:cubicBezTo>
                <a:lnTo>
                  <a:pt x="76275" y="1109"/>
                </a:lnTo>
                <a:cubicBezTo>
                  <a:pt x="76275" y="512"/>
                  <a:pt x="75763" y="1"/>
                  <a:pt x="751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28"/>
          <p:cNvSpPr/>
          <p:nvPr/>
        </p:nvSpPr>
        <p:spPr>
          <a:xfrm>
            <a:off x="5990605" y="1879988"/>
            <a:ext cx="1028623" cy="905784"/>
          </a:xfrm>
          <a:custGeom>
            <a:avLst/>
            <a:gdLst/>
            <a:ahLst/>
            <a:cxnLst/>
            <a:rect l="l" t="t" r="r" b="b"/>
            <a:pathLst>
              <a:path w="54714" h="48180" extrusionOk="0">
                <a:moveTo>
                  <a:pt x="27354" y="1"/>
                </a:moveTo>
                <a:cubicBezTo>
                  <a:pt x="24282" y="1"/>
                  <a:pt x="21161" y="594"/>
                  <a:pt x="18153" y="1847"/>
                </a:cubicBezTo>
                <a:cubicBezTo>
                  <a:pt x="5881" y="6960"/>
                  <a:pt x="1" y="21022"/>
                  <a:pt x="5114" y="33294"/>
                </a:cubicBezTo>
                <a:cubicBezTo>
                  <a:pt x="8974" y="42558"/>
                  <a:pt x="17933" y="48179"/>
                  <a:pt x="27372" y="48179"/>
                </a:cubicBezTo>
                <a:cubicBezTo>
                  <a:pt x="30437" y="48179"/>
                  <a:pt x="33553" y="47586"/>
                  <a:pt x="36561" y="46333"/>
                </a:cubicBezTo>
                <a:cubicBezTo>
                  <a:pt x="48918" y="41220"/>
                  <a:pt x="54713" y="27158"/>
                  <a:pt x="49600" y="14886"/>
                </a:cubicBezTo>
                <a:cubicBezTo>
                  <a:pt x="45805" y="5622"/>
                  <a:pt x="36813" y="1"/>
                  <a:pt x="273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28"/>
          <p:cNvSpPr/>
          <p:nvPr/>
        </p:nvSpPr>
        <p:spPr>
          <a:xfrm>
            <a:off x="6490450" y="2264371"/>
            <a:ext cx="40063" cy="916068"/>
          </a:xfrm>
          <a:custGeom>
            <a:avLst/>
            <a:gdLst/>
            <a:ahLst/>
            <a:cxnLst/>
            <a:rect l="l" t="t" r="r" b="b"/>
            <a:pathLst>
              <a:path w="2131" h="48727" extrusionOk="0">
                <a:moveTo>
                  <a:pt x="1066" y="1"/>
                </a:moveTo>
                <a:cubicBezTo>
                  <a:pt x="533" y="1"/>
                  <a:pt x="0" y="363"/>
                  <a:pt x="0" y="1087"/>
                </a:cubicBezTo>
                <a:lnTo>
                  <a:pt x="0" y="47704"/>
                </a:lnTo>
                <a:cubicBezTo>
                  <a:pt x="0" y="48300"/>
                  <a:pt x="512" y="48726"/>
                  <a:pt x="1108" y="48726"/>
                </a:cubicBezTo>
                <a:cubicBezTo>
                  <a:pt x="1705" y="48726"/>
                  <a:pt x="2131" y="48300"/>
                  <a:pt x="2131" y="47704"/>
                </a:cubicBezTo>
                <a:lnTo>
                  <a:pt x="2131" y="1087"/>
                </a:lnTo>
                <a:cubicBezTo>
                  <a:pt x="2131" y="363"/>
                  <a:pt x="1598" y="1"/>
                  <a:pt x="106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28"/>
          <p:cNvSpPr/>
          <p:nvPr/>
        </p:nvSpPr>
        <p:spPr>
          <a:xfrm>
            <a:off x="6147595" y="2012389"/>
            <a:ext cx="725812" cy="641005"/>
          </a:xfrm>
          <a:custGeom>
            <a:avLst/>
            <a:gdLst/>
            <a:ahLst/>
            <a:cxnLst/>
            <a:rect l="l" t="t" r="r" b="b"/>
            <a:pathLst>
              <a:path w="38607" h="34096" extrusionOk="0">
                <a:moveTo>
                  <a:pt x="19240" y="0"/>
                </a:moveTo>
                <a:cubicBezTo>
                  <a:pt x="17086" y="0"/>
                  <a:pt x="14897" y="412"/>
                  <a:pt x="12784" y="1282"/>
                </a:cubicBezTo>
                <a:cubicBezTo>
                  <a:pt x="4091" y="4947"/>
                  <a:pt x="1" y="14832"/>
                  <a:pt x="3580" y="23525"/>
                </a:cubicBezTo>
                <a:cubicBezTo>
                  <a:pt x="6289" y="30104"/>
                  <a:pt x="12660" y="34096"/>
                  <a:pt x="19367" y="34096"/>
                </a:cubicBezTo>
                <a:cubicBezTo>
                  <a:pt x="21521" y="34096"/>
                  <a:pt x="23710" y="33684"/>
                  <a:pt x="25823" y="32814"/>
                </a:cubicBezTo>
                <a:cubicBezTo>
                  <a:pt x="34516" y="29149"/>
                  <a:pt x="38606" y="19179"/>
                  <a:pt x="35027" y="10571"/>
                </a:cubicBezTo>
                <a:cubicBezTo>
                  <a:pt x="32318" y="3992"/>
                  <a:pt x="25947" y="0"/>
                  <a:pt x="19240"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28"/>
          <p:cNvSpPr/>
          <p:nvPr/>
        </p:nvSpPr>
        <p:spPr>
          <a:xfrm>
            <a:off x="6056289" y="1992067"/>
            <a:ext cx="794695" cy="682102"/>
          </a:xfrm>
          <a:custGeom>
            <a:avLst/>
            <a:gdLst/>
            <a:ahLst/>
            <a:cxnLst/>
            <a:rect l="l" t="t" r="r" b="b"/>
            <a:pathLst>
              <a:path w="42271" h="36282" extrusionOk="0">
                <a:moveTo>
                  <a:pt x="24098" y="2192"/>
                </a:moveTo>
                <a:cubicBezTo>
                  <a:pt x="24133" y="2192"/>
                  <a:pt x="24168" y="2192"/>
                  <a:pt x="24203" y="2193"/>
                </a:cubicBezTo>
                <a:cubicBezTo>
                  <a:pt x="32981" y="2193"/>
                  <a:pt x="40140" y="9266"/>
                  <a:pt x="40140" y="18129"/>
                </a:cubicBezTo>
                <a:cubicBezTo>
                  <a:pt x="40140" y="27767"/>
                  <a:pt x="32244" y="34162"/>
                  <a:pt x="24024" y="34162"/>
                </a:cubicBezTo>
                <a:cubicBezTo>
                  <a:pt x="20106" y="34162"/>
                  <a:pt x="16114" y="32709"/>
                  <a:pt x="12869" y="29463"/>
                </a:cubicBezTo>
                <a:cubicBezTo>
                  <a:pt x="2837" y="19347"/>
                  <a:pt x="9936" y="2192"/>
                  <a:pt x="24098" y="2192"/>
                </a:cubicBezTo>
                <a:close/>
                <a:moveTo>
                  <a:pt x="24021" y="1"/>
                </a:moveTo>
                <a:cubicBezTo>
                  <a:pt x="19568" y="1"/>
                  <a:pt x="15028" y="1653"/>
                  <a:pt x="11335" y="5346"/>
                </a:cubicBezTo>
                <a:cubicBezTo>
                  <a:pt x="0" y="16765"/>
                  <a:pt x="8011" y="36281"/>
                  <a:pt x="24203" y="36281"/>
                </a:cubicBezTo>
                <a:cubicBezTo>
                  <a:pt x="34174" y="36281"/>
                  <a:pt x="42270" y="28100"/>
                  <a:pt x="42270" y="18129"/>
                </a:cubicBezTo>
                <a:cubicBezTo>
                  <a:pt x="42270" y="7231"/>
                  <a:pt x="33336" y="1"/>
                  <a:pt x="240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1" name="Google Shape;581;p28"/>
          <p:cNvGrpSpPr/>
          <p:nvPr/>
        </p:nvGrpSpPr>
        <p:grpSpPr>
          <a:xfrm>
            <a:off x="2485018" y="2203442"/>
            <a:ext cx="295272" cy="295272"/>
            <a:chOff x="1190625" y="238125"/>
            <a:chExt cx="5226050" cy="5226050"/>
          </a:xfrm>
        </p:grpSpPr>
        <p:sp>
          <p:nvSpPr>
            <p:cNvPr id="582" name="Google Shape;582;p28"/>
            <p:cNvSpPr/>
            <p:nvPr/>
          </p:nvSpPr>
          <p:spPr>
            <a:xfrm>
              <a:off x="1190625" y="1515525"/>
              <a:ext cx="1645000" cy="2151125"/>
            </a:xfrm>
            <a:custGeom>
              <a:avLst/>
              <a:gdLst/>
              <a:ahLst/>
              <a:cxnLst/>
              <a:rect l="l" t="t" r="r" b="b"/>
              <a:pathLst>
                <a:path w="65800" h="86045" extrusionOk="0">
                  <a:moveTo>
                    <a:pt x="15900" y="1"/>
                  </a:moveTo>
                  <a:cubicBezTo>
                    <a:pt x="15179" y="1"/>
                    <a:pt x="14457" y="360"/>
                    <a:pt x="14044" y="1081"/>
                  </a:cubicBezTo>
                  <a:cubicBezTo>
                    <a:pt x="5120" y="16475"/>
                    <a:pt x="0" y="34358"/>
                    <a:pt x="0" y="53434"/>
                  </a:cubicBezTo>
                  <a:cubicBezTo>
                    <a:pt x="0" y="64269"/>
                    <a:pt x="1648" y="74718"/>
                    <a:pt x="4716" y="84536"/>
                  </a:cubicBezTo>
                  <a:cubicBezTo>
                    <a:pt x="4997" y="85431"/>
                    <a:pt x="5821" y="86044"/>
                    <a:pt x="6750" y="86044"/>
                  </a:cubicBezTo>
                  <a:lnTo>
                    <a:pt x="63117" y="86044"/>
                  </a:lnTo>
                  <a:cubicBezTo>
                    <a:pt x="64766" y="86044"/>
                    <a:pt x="65800" y="84256"/>
                    <a:pt x="64976" y="82836"/>
                  </a:cubicBezTo>
                  <a:lnTo>
                    <a:pt x="17743" y="1064"/>
                  </a:lnTo>
                  <a:cubicBezTo>
                    <a:pt x="17332" y="356"/>
                    <a:pt x="16617" y="1"/>
                    <a:pt x="159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28"/>
            <p:cNvSpPr/>
            <p:nvPr/>
          </p:nvSpPr>
          <p:spPr>
            <a:xfrm>
              <a:off x="1865625" y="238125"/>
              <a:ext cx="2005325" cy="2148975"/>
            </a:xfrm>
            <a:custGeom>
              <a:avLst/>
              <a:gdLst/>
              <a:ahLst/>
              <a:cxnLst/>
              <a:rect l="l" t="t" r="r" b="b"/>
              <a:pathLst>
                <a:path w="80213" h="85959" extrusionOk="0">
                  <a:moveTo>
                    <a:pt x="77530" y="0"/>
                  </a:moveTo>
                  <a:cubicBezTo>
                    <a:pt x="47163" y="0"/>
                    <a:pt x="19847" y="12939"/>
                    <a:pt x="754" y="33610"/>
                  </a:cubicBezTo>
                  <a:cubicBezTo>
                    <a:pt x="105" y="34294"/>
                    <a:pt x="0" y="35311"/>
                    <a:pt x="456" y="36135"/>
                  </a:cubicBezTo>
                  <a:lnTo>
                    <a:pt x="28614" y="84893"/>
                  </a:lnTo>
                  <a:cubicBezTo>
                    <a:pt x="29026" y="85603"/>
                    <a:pt x="29749" y="85958"/>
                    <a:pt x="30472" y="85958"/>
                  </a:cubicBezTo>
                  <a:cubicBezTo>
                    <a:pt x="31195" y="85958"/>
                    <a:pt x="31918" y="85603"/>
                    <a:pt x="32330" y="84893"/>
                  </a:cubicBezTo>
                  <a:lnTo>
                    <a:pt x="79406" y="3208"/>
                  </a:lnTo>
                  <a:cubicBezTo>
                    <a:pt x="80212" y="1788"/>
                    <a:pt x="79195" y="0"/>
                    <a:pt x="775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28"/>
            <p:cNvSpPr/>
            <p:nvPr/>
          </p:nvSpPr>
          <p:spPr>
            <a:xfrm>
              <a:off x="4772975" y="2037400"/>
              <a:ext cx="1643700" cy="2149150"/>
            </a:xfrm>
            <a:custGeom>
              <a:avLst/>
              <a:gdLst/>
              <a:ahLst/>
              <a:cxnLst/>
              <a:rect l="l" t="t" r="r" b="b"/>
              <a:pathLst>
                <a:path w="65748" h="85966" extrusionOk="0">
                  <a:moveTo>
                    <a:pt x="2683" y="0"/>
                  </a:moveTo>
                  <a:cubicBezTo>
                    <a:pt x="1035" y="0"/>
                    <a:pt x="0" y="1789"/>
                    <a:pt x="824" y="3209"/>
                  </a:cubicBezTo>
                  <a:lnTo>
                    <a:pt x="48022" y="84893"/>
                  </a:lnTo>
                  <a:cubicBezTo>
                    <a:pt x="48433" y="85610"/>
                    <a:pt x="49149" y="85965"/>
                    <a:pt x="49865" y="85965"/>
                  </a:cubicBezTo>
                  <a:cubicBezTo>
                    <a:pt x="50586" y="85965"/>
                    <a:pt x="51308" y="85606"/>
                    <a:pt x="51721" y="84893"/>
                  </a:cubicBezTo>
                  <a:cubicBezTo>
                    <a:pt x="60646" y="69500"/>
                    <a:pt x="65748" y="51617"/>
                    <a:pt x="65748" y="32559"/>
                  </a:cubicBezTo>
                  <a:cubicBezTo>
                    <a:pt x="65748" y="21741"/>
                    <a:pt x="64117" y="11327"/>
                    <a:pt x="61066" y="1508"/>
                  </a:cubicBezTo>
                  <a:cubicBezTo>
                    <a:pt x="60786" y="614"/>
                    <a:pt x="59962" y="0"/>
                    <a:pt x="590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28"/>
            <p:cNvSpPr/>
            <p:nvPr/>
          </p:nvSpPr>
          <p:spPr>
            <a:xfrm>
              <a:off x="3595225" y="300300"/>
              <a:ext cx="2493600" cy="1326850"/>
            </a:xfrm>
            <a:custGeom>
              <a:avLst/>
              <a:gdLst/>
              <a:ahLst/>
              <a:cxnLst/>
              <a:rect l="l" t="t" r="r" b="b"/>
              <a:pathLst>
                <a:path w="99744" h="53074" extrusionOk="0">
                  <a:moveTo>
                    <a:pt x="30831" y="0"/>
                  </a:moveTo>
                  <a:cubicBezTo>
                    <a:pt x="30083" y="0"/>
                    <a:pt x="29374" y="393"/>
                    <a:pt x="28999" y="1072"/>
                  </a:cubicBezTo>
                  <a:lnTo>
                    <a:pt x="807" y="49865"/>
                  </a:lnTo>
                  <a:cubicBezTo>
                    <a:pt x="0" y="51303"/>
                    <a:pt x="1017" y="53074"/>
                    <a:pt x="2665" y="53074"/>
                  </a:cubicBezTo>
                  <a:lnTo>
                    <a:pt x="97078" y="53056"/>
                  </a:lnTo>
                  <a:cubicBezTo>
                    <a:pt x="98709" y="53056"/>
                    <a:pt x="99743" y="51286"/>
                    <a:pt x="98919" y="49865"/>
                  </a:cubicBezTo>
                  <a:cubicBezTo>
                    <a:pt x="84542" y="24952"/>
                    <a:pt x="60190" y="6525"/>
                    <a:pt x="31313" y="55"/>
                  </a:cubicBezTo>
                  <a:cubicBezTo>
                    <a:pt x="31153" y="18"/>
                    <a:pt x="30991" y="0"/>
                    <a:pt x="308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28"/>
            <p:cNvSpPr/>
            <p:nvPr/>
          </p:nvSpPr>
          <p:spPr>
            <a:xfrm>
              <a:off x="1519350" y="4075125"/>
              <a:ext cx="2490100" cy="1326425"/>
            </a:xfrm>
            <a:custGeom>
              <a:avLst/>
              <a:gdLst/>
              <a:ahLst/>
              <a:cxnLst/>
              <a:rect l="l" t="t" r="r" b="b"/>
              <a:pathLst>
                <a:path w="99604" h="53057" extrusionOk="0">
                  <a:moveTo>
                    <a:pt x="96921" y="1"/>
                  </a:moveTo>
                  <a:lnTo>
                    <a:pt x="2683" y="88"/>
                  </a:lnTo>
                  <a:cubicBezTo>
                    <a:pt x="1052" y="106"/>
                    <a:pt x="0" y="1877"/>
                    <a:pt x="825" y="3297"/>
                  </a:cubicBezTo>
                  <a:cubicBezTo>
                    <a:pt x="15201" y="28141"/>
                    <a:pt x="39484" y="46515"/>
                    <a:pt x="68290" y="53002"/>
                  </a:cubicBezTo>
                  <a:cubicBezTo>
                    <a:pt x="68451" y="53039"/>
                    <a:pt x="68613" y="53057"/>
                    <a:pt x="68773" y="53057"/>
                  </a:cubicBezTo>
                  <a:cubicBezTo>
                    <a:pt x="69521" y="53057"/>
                    <a:pt x="70232" y="52664"/>
                    <a:pt x="70622" y="51985"/>
                  </a:cubicBezTo>
                  <a:lnTo>
                    <a:pt x="98779" y="3209"/>
                  </a:lnTo>
                  <a:cubicBezTo>
                    <a:pt x="99603" y="1789"/>
                    <a:pt x="98569" y="1"/>
                    <a:pt x="969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28"/>
            <p:cNvSpPr/>
            <p:nvPr/>
          </p:nvSpPr>
          <p:spPr>
            <a:xfrm>
              <a:off x="3733275" y="3314750"/>
              <a:ext cx="2008825" cy="2149425"/>
            </a:xfrm>
            <a:custGeom>
              <a:avLst/>
              <a:gdLst/>
              <a:ahLst/>
              <a:cxnLst/>
              <a:rect l="l" t="t" r="r" b="b"/>
              <a:pathLst>
                <a:path w="80353" h="85977" extrusionOk="0">
                  <a:moveTo>
                    <a:pt x="49872" y="1"/>
                  </a:moveTo>
                  <a:cubicBezTo>
                    <a:pt x="49154" y="1"/>
                    <a:pt x="48435" y="356"/>
                    <a:pt x="48023" y="1066"/>
                  </a:cubicBezTo>
                  <a:lnTo>
                    <a:pt x="825" y="82768"/>
                  </a:lnTo>
                  <a:cubicBezTo>
                    <a:pt x="1" y="84188"/>
                    <a:pt x="1035" y="85977"/>
                    <a:pt x="2666" y="85977"/>
                  </a:cubicBezTo>
                  <a:lnTo>
                    <a:pt x="2824" y="85977"/>
                  </a:lnTo>
                  <a:cubicBezTo>
                    <a:pt x="33173" y="85977"/>
                    <a:pt x="60506" y="73037"/>
                    <a:pt x="79599" y="52367"/>
                  </a:cubicBezTo>
                  <a:cubicBezTo>
                    <a:pt x="80248" y="51683"/>
                    <a:pt x="80353" y="50666"/>
                    <a:pt x="79897" y="49842"/>
                  </a:cubicBezTo>
                  <a:lnTo>
                    <a:pt x="51722" y="1066"/>
                  </a:lnTo>
                  <a:cubicBezTo>
                    <a:pt x="51310" y="356"/>
                    <a:pt x="50591" y="1"/>
                    <a:pt x="498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 name="Google Shape;588;p28"/>
          <p:cNvGrpSpPr/>
          <p:nvPr/>
        </p:nvGrpSpPr>
        <p:grpSpPr>
          <a:xfrm>
            <a:off x="4409906" y="2192159"/>
            <a:ext cx="317750" cy="317849"/>
            <a:chOff x="1191425" y="238125"/>
            <a:chExt cx="5217575" cy="5219200"/>
          </a:xfrm>
        </p:grpSpPr>
        <p:sp>
          <p:nvSpPr>
            <p:cNvPr id="589" name="Google Shape;589;p28"/>
            <p:cNvSpPr/>
            <p:nvPr/>
          </p:nvSpPr>
          <p:spPr>
            <a:xfrm>
              <a:off x="1191425" y="3001025"/>
              <a:ext cx="2474250" cy="2456300"/>
            </a:xfrm>
            <a:custGeom>
              <a:avLst/>
              <a:gdLst/>
              <a:ahLst/>
              <a:cxnLst/>
              <a:rect l="l" t="t" r="r" b="b"/>
              <a:pathLst>
                <a:path w="98970" h="98252" extrusionOk="0">
                  <a:moveTo>
                    <a:pt x="1" y="0"/>
                  </a:moveTo>
                  <a:cubicBezTo>
                    <a:pt x="1469" y="25607"/>
                    <a:pt x="12168" y="49484"/>
                    <a:pt x="30435" y="67784"/>
                  </a:cubicBezTo>
                  <a:cubicBezTo>
                    <a:pt x="48898" y="86247"/>
                    <a:pt x="73069" y="96946"/>
                    <a:pt x="98969" y="98251"/>
                  </a:cubicBezTo>
                  <a:lnTo>
                    <a:pt x="98969" y="55030"/>
                  </a:lnTo>
                  <a:cubicBezTo>
                    <a:pt x="69644" y="52485"/>
                    <a:pt x="46158" y="29228"/>
                    <a:pt x="432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28"/>
            <p:cNvSpPr/>
            <p:nvPr/>
          </p:nvSpPr>
          <p:spPr>
            <a:xfrm>
              <a:off x="3972275" y="3001025"/>
              <a:ext cx="2436725" cy="2453850"/>
            </a:xfrm>
            <a:custGeom>
              <a:avLst/>
              <a:gdLst/>
              <a:ahLst/>
              <a:cxnLst/>
              <a:rect l="l" t="t" r="r" b="b"/>
              <a:pathLst>
                <a:path w="97469" h="98154" extrusionOk="0">
                  <a:moveTo>
                    <a:pt x="54215" y="0"/>
                  </a:moveTo>
                  <a:cubicBezTo>
                    <a:pt x="51344" y="28706"/>
                    <a:pt x="28608" y="51670"/>
                    <a:pt x="0" y="54867"/>
                  </a:cubicBezTo>
                  <a:lnTo>
                    <a:pt x="0" y="98153"/>
                  </a:lnTo>
                  <a:cubicBezTo>
                    <a:pt x="25313" y="96522"/>
                    <a:pt x="48898" y="85888"/>
                    <a:pt x="67034" y="67784"/>
                  </a:cubicBezTo>
                  <a:cubicBezTo>
                    <a:pt x="85301" y="49484"/>
                    <a:pt x="96001" y="25607"/>
                    <a:pt x="974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28"/>
            <p:cNvSpPr/>
            <p:nvPr/>
          </p:nvSpPr>
          <p:spPr>
            <a:xfrm>
              <a:off x="1191425" y="238125"/>
              <a:ext cx="2474250" cy="2456300"/>
            </a:xfrm>
            <a:custGeom>
              <a:avLst/>
              <a:gdLst/>
              <a:ahLst/>
              <a:cxnLst/>
              <a:rect l="l" t="t" r="r" b="b"/>
              <a:pathLst>
                <a:path w="98970" h="98252" extrusionOk="0">
                  <a:moveTo>
                    <a:pt x="98969" y="0"/>
                  </a:moveTo>
                  <a:cubicBezTo>
                    <a:pt x="73069" y="1305"/>
                    <a:pt x="48898" y="12004"/>
                    <a:pt x="30435" y="30467"/>
                  </a:cubicBezTo>
                  <a:cubicBezTo>
                    <a:pt x="12168" y="48767"/>
                    <a:pt x="1469" y="72644"/>
                    <a:pt x="1" y="98251"/>
                  </a:cubicBezTo>
                  <a:lnTo>
                    <a:pt x="43255" y="98251"/>
                  </a:lnTo>
                  <a:cubicBezTo>
                    <a:pt x="46158" y="69024"/>
                    <a:pt x="69644" y="45766"/>
                    <a:pt x="98969" y="43221"/>
                  </a:cubicBezTo>
                  <a:lnTo>
                    <a:pt x="9896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28"/>
            <p:cNvSpPr/>
            <p:nvPr/>
          </p:nvSpPr>
          <p:spPr>
            <a:xfrm>
              <a:off x="3972275" y="240550"/>
              <a:ext cx="2436725" cy="2453875"/>
            </a:xfrm>
            <a:custGeom>
              <a:avLst/>
              <a:gdLst/>
              <a:ahLst/>
              <a:cxnLst/>
              <a:rect l="l" t="t" r="r" b="b"/>
              <a:pathLst>
                <a:path w="97469" h="98155" extrusionOk="0">
                  <a:moveTo>
                    <a:pt x="0" y="1"/>
                  </a:moveTo>
                  <a:lnTo>
                    <a:pt x="0" y="43287"/>
                  </a:lnTo>
                  <a:cubicBezTo>
                    <a:pt x="28608" y="46484"/>
                    <a:pt x="51344" y="69449"/>
                    <a:pt x="54215" y="98154"/>
                  </a:cubicBezTo>
                  <a:lnTo>
                    <a:pt x="97469" y="98154"/>
                  </a:lnTo>
                  <a:cubicBezTo>
                    <a:pt x="96001" y="72547"/>
                    <a:pt x="85301" y="48670"/>
                    <a:pt x="67034" y="30370"/>
                  </a:cubicBezTo>
                  <a:cubicBezTo>
                    <a:pt x="48898" y="12266"/>
                    <a:pt x="25313" y="1632"/>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28"/>
            <p:cNvSpPr/>
            <p:nvPr/>
          </p:nvSpPr>
          <p:spPr>
            <a:xfrm>
              <a:off x="3054850" y="2520700"/>
              <a:ext cx="680950" cy="715200"/>
            </a:xfrm>
            <a:custGeom>
              <a:avLst/>
              <a:gdLst/>
              <a:ahLst/>
              <a:cxnLst/>
              <a:rect l="l" t="t" r="r" b="b"/>
              <a:pathLst>
                <a:path w="27238" h="28608" extrusionOk="0">
                  <a:moveTo>
                    <a:pt x="0" y="0"/>
                  </a:moveTo>
                  <a:lnTo>
                    <a:pt x="0" y="6948"/>
                  </a:lnTo>
                  <a:lnTo>
                    <a:pt x="0" y="15364"/>
                  </a:lnTo>
                  <a:cubicBezTo>
                    <a:pt x="0" y="16734"/>
                    <a:pt x="130" y="18039"/>
                    <a:pt x="391" y="19213"/>
                  </a:cubicBezTo>
                  <a:cubicBezTo>
                    <a:pt x="1761" y="25215"/>
                    <a:pt x="6459" y="28608"/>
                    <a:pt x="13635" y="28608"/>
                  </a:cubicBezTo>
                  <a:cubicBezTo>
                    <a:pt x="18430" y="28608"/>
                    <a:pt x="22116" y="27074"/>
                    <a:pt x="24432" y="24269"/>
                  </a:cubicBezTo>
                  <a:cubicBezTo>
                    <a:pt x="26259" y="22084"/>
                    <a:pt x="27238" y="19083"/>
                    <a:pt x="27238" y="15364"/>
                  </a:cubicBezTo>
                  <a:lnTo>
                    <a:pt x="27238" y="0"/>
                  </a:lnTo>
                  <a:lnTo>
                    <a:pt x="17974" y="0"/>
                  </a:lnTo>
                  <a:lnTo>
                    <a:pt x="17974" y="6948"/>
                  </a:lnTo>
                  <a:lnTo>
                    <a:pt x="17974" y="15103"/>
                  </a:lnTo>
                  <a:cubicBezTo>
                    <a:pt x="17974" y="16930"/>
                    <a:pt x="17680" y="18267"/>
                    <a:pt x="17125" y="19213"/>
                  </a:cubicBezTo>
                  <a:cubicBezTo>
                    <a:pt x="16375" y="20453"/>
                    <a:pt x="15201" y="20975"/>
                    <a:pt x="13700" y="20975"/>
                  </a:cubicBezTo>
                  <a:cubicBezTo>
                    <a:pt x="12200" y="20975"/>
                    <a:pt x="11026" y="20453"/>
                    <a:pt x="10275" y="19213"/>
                  </a:cubicBezTo>
                  <a:cubicBezTo>
                    <a:pt x="9721" y="18267"/>
                    <a:pt x="9427" y="16930"/>
                    <a:pt x="9427" y="15103"/>
                  </a:cubicBezTo>
                  <a:lnTo>
                    <a:pt x="9427" y="6948"/>
                  </a:lnTo>
                  <a:lnTo>
                    <a:pt x="942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28"/>
            <p:cNvSpPr/>
            <p:nvPr/>
          </p:nvSpPr>
          <p:spPr>
            <a:xfrm>
              <a:off x="3818950" y="2520700"/>
              <a:ext cx="776375" cy="698900"/>
            </a:xfrm>
            <a:custGeom>
              <a:avLst/>
              <a:gdLst/>
              <a:ahLst/>
              <a:cxnLst/>
              <a:rect l="l" t="t" r="r" b="b"/>
              <a:pathLst>
                <a:path w="31055" h="27956" extrusionOk="0">
                  <a:moveTo>
                    <a:pt x="360" y="0"/>
                  </a:moveTo>
                  <a:lnTo>
                    <a:pt x="10113" y="13863"/>
                  </a:lnTo>
                  <a:lnTo>
                    <a:pt x="6264" y="19213"/>
                  </a:lnTo>
                  <a:lnTo>
                    <a:pt x="6133" y="19409"/>
                  </a:lnTo>
                  <a:lnTo>
                    <a:pt x="1" y="27955"/>
                  </a:lnTo>
                  <a:lnTo>
                    <a:pt x="10733" y="27955"/>
                  </a:lnTo>
                  <a:lnTo>
                    <a:pt x="15463" y="20485"/>
                  </a:lnTo>
                  <a:lnTo>
                    <a:pt x="20290" y="27955"/>
                  </a:lnTo>
                  <a:lnTo>
                    <a:pt x="31055" y="27955"/>
                  </a:lnTo>
                  <a:lnTo>
                    <a:pt x="24825" y="19213"/>
                  </a:lnTo>
                  <a:lnTo>
                    <a:pt x="20747" y="13505"/>
                  </a:lnTo>
                  <a:lnTo>
                    <a:pt x="25477" y="6948"/>
                  </a:lnTo>
                  <a:lnTo>
                    <a:pt x="30468" y="0"/>
                  </a:lnTo>
                  <a:lnTo>
                    <a:pt x="20323" y="0"/>
                  </a:lnTo>
                  <a:lnTo>
                    <a:pt x="15724" y="6948"/>
                  </a:lnTo>
                  <a:lnTo>
                    <a:pt x="15691" y="7013"/>
                  </a:lnTo>
                  <a:lnTo>
                    <a:pt x="15658" y="6948"/>
                  </a:lnTo>
                  <a:lnTo>
                    <a:pt x="1092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5" name="Google Shape;595;p28"/>
          <p:cNvSpPr/>
          <p:nvPr/>
        </p:nvSpPr>
        <p:spPr>
          <a:xfrm>
            <a:off x="6363675" y="2174113"/>
            <a:ext cx="317516" cy="317516"/>
          </a:xfrm>
          <a:custGeom>
            <a:avLst/>
            <a:gdLst/>
            <a:ahLst/>
            <a:cxnLst/>
            <a:rect l="l" t="t" r="r" b="b"/>
            <a:pathLst>
              <a:path w="187325" h="187325" extrusionOk="0">
                <a:moveTo>
                  <a:pt x="102235" y="36195"/>
                </a:moveTo>
                <a:cubicBezTo>
                  <a:pt x="106045" y="36195"/>
                  <a:pt x="109220" y="37465"/>
                  <a:pt x="112395" y="40005"/>
                </a:cubicBezTo>
                <a:cubicBezTo>
                  <a:pt x="114935" y="42545"/>
                  <a:pt x="116205" y="45720"/>
                  <a:pt x="116205" y="49530"/>
                </a:cubicBezTo>
                <a:cubicBezTo>
                  <a:pt x="116205" y="53340"/>
                  <a:pt x="114935" y="56515"/>
                  <a:pt x="112395" y="59055"/>
                </a:cubicBezTo>
                <a:cubicBezTo>
                  <a:pt x="109220" y="61595"/>
                  <a:pt x="106045" y="62865"/>
                  <a:pt x="102235" y="62865"/>
                </a:cubicBezTo>
                <a:cubicBezTo>
                  <a:pt x="98425" y="62865"/>
                  <a:pt x="94615" y="61595"/>
                  <a:pt x="92075" y="59055"/>
                </a:cubicBezTo>
                <a:cubicBezTo>
                  <a:pt x="88900" y="56515"/>
                  <a:pt x="87630" y="53340"/>
                  <a:pt x="87630" y="49530"/>
                </a:cubicBezTo>
                <a:cubicBezTo>
                  <a:pt x="87630" y="45720"/>
                  <a:pt x="88900" y="42545"/>
                  <a:pt x="92075" y="40005"/>
                </a:cubicBezTo>
                <a:cubicBezTo>
                  <a:pt x="94615" y="37465"/>
                  <a:pt x="98425" y="36195"/>
                  <a:pt x="102235" y="36195"/>
                </a:cubicBezTo>
                <a:close/>
                <a:moveTo>
                  <a:pt x="88900" y="74930"/>
                </a:moveTo>
                <a:cubicBezTo>
                  <a:pt x="94615" y="74930"/>
                  <a:pt x="99060" y="76200"/>
                  <a:pt x="102235" y="79375"/>
                </a:cubicBezTo>
                <a:cubicBezTo>
                  <a:pt x="105410" y="81915"/>
                  <a:pt x="106680" y="85725"/>
                  <a:pt x="106680" y="90170"/>
                </a:cubicBezTo>
                <a:cubicBezTo>
                  <a:pt x="106680" y="90805"/>
                  <a:pt x="106680" y="92710"/>
                  <a:pt x="106680" y="95250"/>
                </a:cubicBezTo>
                <a:cubicBezTo>
                  <a:pt x="106045" y="97155"/>
                  <a:pt x="106045" y="99695"/>
                  <a:pt x="105410" y="101600"/>
                </a:cubicBezTo>
                <a:lnTo>
                  <a:pt x="99060" y="122555"/>
                </a:lnTo>
                <a:cubicBezTo>
                  <a:pt x="99060" y="124460"/>
                  <a:pt x="98425" y="126365"/>
                  <a:pt x="97790" y="128270"/>
                </a:cubicBezTo>
                <a:cubicBezTo>
                  <a:pt x="97790" y="130810"/>
                  <a:pt x="97155" y="132715"/>
                  <a:pt x="97155" y="133350"/>
                </a:cubicBezTo>
                <a:cubicBezTo>
                  <a:pt x="97155" y="136525"/>
                  <a:pt x="97790" y="138430"/>
                  <a:pt x="99060" y="139065"/>
                </a:cubicBezTo>
                <a:cubicBezTo>
                  <a:pt x="100330" y="140335"/>
                  <a:pt x="102870" y="140970"/>
                  <a:pt x="106045" y="140970"/>
                </a:cubicBezTo>
                <a:cubicBezTo>
                  <a:pt x="107315" y="140970"/>
                  <a:pt x="109220" y="140335"/>
                  <a:pt x="111125" y="140335"/>
                </a:cubicBezTo>
                <a:cubicBezTo>
                  <a:pt x="112395" y="139700"/>
                  <a:pt x="114300" y="139065"/>
                  <a:pt x="114935" y="138430"/>
                </a:cubicBezTo>
                <a:lnTo>
                  <a:pt x="114935" y="138430"/>
                </a:lnTo>
                <a:lnTo>
                  <a:pt x="113030" y="145415"/>
                </a:lnTo>
                <a:cubicBezTo>
                  <a:pt x="108585" y="147320"/>
                  <a:pt x="104775" y="148590"/>
                  <a:pt x="101600" y="149860"/>
                </a:cubicBezTo>
                <a:cubicBezTo>
                  <a:pt x="99060" y="150495"/>
                  <a:pt x="95250" y="151130"/>
                  <a:pt x="91440" y="151130"/>
                </a:cubicBezTo>
                <a:cubicBezTo>
                  <a:pt x="85725" y="151130"/>
                  <a:pt x="81280" y="149860"/>
                  <a:pt x="78105" y="146685"/>
                </a:cubicBezTo>
                <a:cubicBezTo>
                  <a:pt x="74930" y="144145"/>
                  <a:pt x="73025" y="140335"/>
                  <a:pt x="73025" y="135890"/>
                </a:cubicBezTo>
                <a:cubicBezTo>
                  <a:pt x="73025" y="134620"/>
                  <a:pt x="73660" y="132715"/>
                  <a:pt x="73660" y="130810"/>
                </a:cubicBezTo>
                <a:cubicBezTo>
                  <a:pt x="73660" y="128905"/>
                  <a:pt x="74295" y="127000"/>
                  <a:pt x="74930" y="124460"/>
                </a:cubicBezTo>
                <a:lnTo>
                  <a:pt x="80645" y="103505"/>
                </a:lnTo>
                <a:cubicBezTo>
                  <a:pt x="81280" y="101600"/>
                  <a:pt x="81915" y="99695"/>
                  <a:pt x="81915" y="97790"/>
                </a:cubicBezTo>
                <a:cubicBezTo>
                  <a:pt x="82550" y="95885"/>
                  <a:pt x="82550" y="93980"/>
                  <a:pt x="82550" y="92710"/>
                </a:cubicBezTo>
                <a:cubicBezTo>
                  <a:pt x="82550" y="90170"/>
                  <a:pt x="81915" y="88265"/>
                  <a:pt x="81280" y="86995"/>
                </a:cubicBezTo>
                <a:cubicBezTo>
                  <a:pt x="80010" y="85725"/>
                  <a:pt x="77470" y="85090"/>
                  <a:pt x="74295" y="85090"/>
                </a:cubicBezTo>
                <a:cubicBezTo>
                  <a:pt x="73025" y="85090"/>
                  <a:pt x="71120" y="85725"/>
                  <a:pt x="69850" y="85725"/>
                </a:cubicBezTo>
                <a:cubicBezTo>
                  <a:pt x="67945" y="86360"/>
                  <a:pt x="66675" y="86995"/>
                  <a:pt x="65405" y="87630"/>
                </a:cubicBezTo>
                <a:lnTo>
                  <a:pt x="67310" y="80645"/>
                </a:lnTo>
                <a:cubicBezTo>
                  <a:pt x="71120" y="79375"/>
                  <a:pt x="74930" y="78105"/>
                  <a:pt x="78740" y="76835"/>
                </a:cubicBezTo>
                <a:cubicBezTo>
                  <a:pt x="81915" y="75565"/>
                  <a:pt x="85725" y="74930"/>
                  <a:pt x="88900" y="74930"/>
                </a:cubicBezTo>
                <a:close/>
                <a:moveTo>
                  <a:pt x="93980" y="0"/>
                </a:moveTo>
                <a:cubicBezTo>
                  <a:pt x="41910" y="0"/>
                  <a:pt x="0" y="41910"/>
                  <a:pt x="0" y="93980"/>
                </a:cubicBezTo>
                <a:cubicBezTo>
                  <a:pt x="0" y="145415"/>
                  <a:pt x="41910" y="187325"/>
                  <a:pt x="93980" y="187325"/>
                </a:cubicBezTo>
                <a:cubicBezTo>
                  <a:pt x="145415" y="187325"/>
                  <a:pt x="187325" y="145415"/>
                  <a:pt x="187325" y="93980"/>
                </a:cubicBezTo>
                <a:cubicBezTo>
                  <a:pt x="187325" y="41910"/>
                  <a:pt x="145415" y="0"/>
                  <a:pt x="939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96" name="Google Shape;596;p28"/>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spTree>
    <p:extLst>
      <p:ext uri="{BB962C8B-B14F-4D97-AF65-F5344CB8AC3E}">
        <p14:creationId xmlns:p14="http://schemas.microsoft.com/office/powerpoint/2010/main" val="7638932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Google Shape;396;p26"/>
          <p:cNvSpPr/>
          <p:nvPr/>
        </p:nvSpPr>
        <p:spPr>
          <a:xfrm>
            <a:off x="1336225" y="3304888"/>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97" name="Google Shape;397;p26"/>
          <p:cNvSpPr/>
          <p:nvPr/>
        </p:nvSpPr>
        <p:spPr>
          <a:xfrm>
            <a:off x="1336225" y="2603538"/>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98" name="Google Shape;398;p26"/>
          <p:cNvSpPr/>
          <p:nvPr/>
        </p:nvSpPr>
        <p:spPr>
          <a:xfrm>
            <a:off x="1336225" y="1902188"/>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99" name="Google Shape;399;p26"/>
          <p:cNvSpPr txBox="1">
            <a:spLocks noGrp="1"/>
          </p:cNvSpPr>
          <p:nvPr>
            <p:ph type="ctrTitle" idx="4"/>
          </p:nvPr>
        </p:nvSpPr>
        <p:spPr>
          <a:xfrm>
            <a:off x="998325" y="644550"/>
            <a:ext cx="78339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a:solidFill>
                  <a:srgbClr val="FFFFFF"/>
                </a:solidFill>
              </a:rPr>
              <a:t>WebRTC Architecture</a:t>
            </a:r>
            <a:endParaRPr dirty="0">
              <a:solidFill>
                <a:srgbClr val="FFFFFF"/>
              </a:solidFill>
            </a:endParaRPr>
          </a:p>
        </p:txBody>
      </p:sp>
      <p:sp>
        <p:nvSpPr>
          <p:cNvPr id="400" name="Google Shape;400;p26"/>
          <p:cNvSpPr txBox="1">
            <a:spLocks noGrp="1"/>
          </p:cNvSpPr>
          <p:nvPr>
            <p:ph type="ctrTitle"/>
          </p:nvPr>
        </p:nvSpPr>
        <p:spPr>
          <a:xfrm>
            <a:off x="1461475" y="2066411"/>
            <a:ext cx="2076000" cy="196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a:solidFill>
                  <a:schemeClr val="dk1"/>
                </a:solidFill>
              </a:rPr>
              <a:t>Simple WebSocket Server</a:t>
            </a:r>
            <a:endParaRPr dirty="0">
              <a:solidFill>
                <a:schemeClr val="dk1"/>
              </a:solidFill>
            </a:endParaRPr>
          </a:p>
        </p:txBody>
      </p:sp>
      <p:sp>
        <p:nvSpPr>
          <p:cNvPr id="401" name="Google Shape;401;p26"/>
          <p:cNvSpPr txBox="1">
            <a:spLocks noGrp="1"/>
          </p:cNvSpPr>
          <p:nvPr>
            <p:ph type="ctrTitle" idx="2"/>
          </p:nvPr>
        </p:nvSpPr>
        <p:spPr>
          <a:xfrm>
            <a:off x="1286841" y="3568348"/>
            <a:ext cx="2326500" cy="19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a:solidFill>
                  <a:schemeClr val="dk1"/>
                </a:solidFill>
              </a:rPr>
              <a:t>WebRTC.JS – Simulating a Peer-to-Peer Connection</a:t>
            </a:r>
            <a:endParaRPr dirty="0">
              <a:solidFill>
                <a:schemeClr val="dk1"/>
              </a:solidFill>
            </a:endParaRPr>
          </a:p>
        </p:txBody>
      </p:sp>
      <p:sp>
        <p:nvSpPr>
          <p:cNvPr id="402" name="Google Shape;402;p26"/>
          <p:cNvSpPr txBox="1">
            <a:spLocks noGrp="1"/>
          </p:cNvSpPr>
          <p:nvPr>
            <p:ph type="ctrTitle" idx="3"/>
          </p:nvPr>
        </p:nvSpPr>
        <p:spPr>
          <a:xfrm>
            <a:off x="1286841" y="2758736"/>
            <a:ext cx="2618180" cy="196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a:solidFill>
                  <a:schemeClr val="dk1"/>
                </a:solidFill>
              </a:rPr>
              <a:t>Index.HTML – Client Connectivity</a:t>
            </a:r>
            <a:endParaRPr dirty="0">
              <a:solidFill>
                <a:schemeClr val="dk1"/>
              </a:solidFill>
            </a:endParaRPr>
          </a:p>
        </p:txBody>
      </p:sp>
      <p:cxnSp>
        <p:nvCxnSpPr>
          <p:cNvPr id="403" name="Google Shape;403;p26"/>
          <p:cNvCxnSpPr/>
          <p:nvPr/>
        </p:nvCxnSpPr>
        <p:spPr>
          <a:xfrm>
            <a:off x="0" y="1197575"/>
            <a:ext cx="3340500" cy="0"/>
          </a:xfrm>
          <a:prstGeom prst="straightConnector1">
            <a:avLst/>
          </a:prstGeom>
          <a:noFill/>
          <a:ln w="9525" cap="flat" cmpd="sng">
            <a:solidFill>
              <a:schemeClr val="accent1"/>
            </a:solidFill>
            <a:prstDash val="solid"/>
            <a:round/>
            <a:headEnd type="none" w="med" len="med"/>
            <a:tailEnd type="none" w="med" len="med"/>
          </a:ln>
        </p:spPr>
      </p:cxnSp>
      <p:sp>
        <p:nvSpPr>
          <p:cNvPr id="404" name="Google Shape;404;p26"/>
          <p:cNvSpPr/>
          <p:nvPr/>
        </p:nvSpPr>
        <p:spPr>
          <a:xfrm>
            <a:off x="819925" y="1880738"/>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405" name="Google Shape;405;p26"/>
          <p:cNvSpPr/>
          <p:nvPr/>
        </p:nvSpPr>
        <p:spPr>
          <a:xfrm>
            <a:off x="819925" y="2582088"/>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406" name="Google Shape;406;p26"/>
          <p:cNvSpPr/>
          <p:nvPr/>
        </p:nvSpPr>
        <p:spPr>
          <a:xfrm>
            <a:off x="933213" y="1994550"/>
            <a:ext cx="197329" cy="196282"/>
          </a:xfrm>
          <a:custGeom>
            <a:avLst/>
            <a:gdLst/>
            <a:ahLst/>
            <a:cxnLst/>
            <a:rect l="l" t="t" r="r" b="b"/>
            <a:pathLst>
              <a:path w="86076" h="85619" extrusionOk="0">
                <a:moveTo>
                  <a:pt x="69905" y="0"/>
                </a:moveTo>
                <a:cubicBezTo>
                  <a:pt x="68694" y="0"/>
                  <a:pt x="67486" y="477"/>
                  <a:pt x="66581" y="1432"/>
                </a:cubicBezTo>
                <a:lnTo>
                  <a:pt x="58027" y="9986"/>
                </a:lnTo>
                <a:lnTo>
                  <a:pt x="76090" y="28069"/>
                </a:lnTo>
                <a:lnTo>
                  <a:pt x="84186" y="19037"/>
                </a:lnTo>
                <a:cubicBezTo>
                  <a:pt x="86076" y="17227"/>
                  <a:pt x="86076" y="14184"/>
                  <a:pt x="84186" y="12373"/>
                </a:cubicBezTo>
                <a:lnTo>
                  <a:pt x="73245" y="1432"/>
                </a:lnTo>
                <a:cubicBezTo>
                  <a:pt x="72330" y="477"/>
                  <a:pt x="71116" y="0"/>
                  <a:pt x="69905" y="0"/>
                </a:cubicBezTo>
                <a:close/>
                <a:moveTo>
                  <a:pt x="52318" y="14760"/>
                </a:moveTo>
                <a:lnTo>
                  <a:pt x="0" y="67536"/>
                </a:lnTo>
                <a:lnTo>
                  <a:pt x="0" y="85618"/>
                </a:lnTo>
                <a:lnTo>
                  <a:pt x="18083" y="85618"/>
                </a:lnTo>
                <a:lnTo>
                  <a:pt x="70380" y="32823"/>
                </a:lnTo>
                <a:lnTo>
                  <a:pt x="52318" y="1476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07" name="Google Shape;407;p26"/>
          <p:cNvSpPr/>
          <p:nvPr/>
        </p:nvSpPr>
        <p:spPr>
          <a:xfrm>
            <a:off x="819925" y="3283438"/>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grpSp>
        <p:nvGrpSpPr>
          <p:cNvPr id="408" name="Google Shape;408;p26"/>
          <p:cNvGrpSpPr/>
          <p:nvPr/>
        </p:nvGrpSpPr>
        <p:grpSpPr>
          <a:xfrm rot="10800000" flipH="1">
            <a:off x="880550" y="2712182"/>
            <a:ext cx="302125" cy="163726"/>
            <a:chOff x="1319675" y="779200"/>
            <a:chExt cx="2343875" cy="1270175"/>
          </a:xfrm>
        </p:grpSpPr>
        <p:sp>
          <p:nvSpPr>
            <p:cNvPr id="409" name="Google Shape;409;p26"/>
            <p:cNvSpPr/>
            <p:nvPr/>
          </p:nvSpPr>
          <p:spPr>
            <a:xfrm>
              <a:off x="1319675" y="915950"/>
              <a:ext cx="717150" cy="996650"/>
            </a:xfrm>
            <a:custGeom>
              <a:avLst/>
              <a:gdLst/>
              <a:ahLst/>
              <a:cxnLst/>
              <a:rect l="l" t="t" r="r" b="b"/>
              <a:pathLst>
                <a:path w="28686" h="39866" extrusionOk="0">
                  <a:moveTo>
                    <a:pt x="28685" y="1"/>
                  </a:moveTo>
                  <a:lnTo>
                    <a:pt x="0" y="15557"/>
                  </a:lnTo>
                  <a:lnTo>
                    <a:pt x="0" y="24230"/>
                  </a:lnTo>
                  <a:lnTo>
                    <a:pt x="28685" y="39866"/>
                  </a:lnTo>
                  <a:lnTo>
                    <a:pt x="28685" y="29740"/>
                  </a:lnTo>
                  <a:lnTo>
                    <a:pt x="8713" y="19774"/>
                  </a:lnTo>
                  <a:lnTo>
                    <a:pt x="28685" y="10186"/>
                  </a:lnTo>
                  <a:lnTo>
                    <a:pt x="2868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10" name="Google Shape;410;p26"/>
            <p:cNvSpPr/>
            <p:nvPr/>
          </p:nvSpPr>
          <p:spPr>
            <a:xfrm>
              <a:off x="2159125" y="779200"/>
              <a:ext cx="626150" cy="1270175"/>
            </a:xfrm>
            <a:custGeom>
              <a:avLst/>
              <a:gdLst/>
              <a:ahLst/>
              <a:cxnLst/>
              <a:rect l="l" t="t" r="r" b="b"/>
              <a:pathLst>
                <a:path w="25046" h="50807" extrusionOk="0">
                  <a:moveTo>
                    <a:pt x="19038" y="0"/>
                  </a:moveTo>
                  <a:lnTo>
                    <a:pt x="1" y="50806"/>
                  </a:lnTo>
                  <a:lnTo>
                    <a:pt x="5969" y="50806"/>
                  </a:lnTo>
                  <a:lnTo>
                    <a:pt x="2504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11" name="Google Shape;411;p26"/>
            <p:cNvSpPr/>
            <p:nvPr/>
          </p:nvSpPr>
          <p:spPr>
            <a:xfrm>
              <a:off x="2945900" y="915950"/>
              <a:ext cx="717650" cy="996650"/>
            </a:xfrm>
            <a:custGeom>
              <a:avLst/>
              <a:gdLst/>
              <a:ahLst/>
              <a:cxnLst/>
              <a:rect l="l" t="t" r="r" b="b"/>
              <a:pathLst>
                <a:path w="28706" h="39866" extrusionOk="0">
                  <a:moveTo>
                    <a:pt x="0" y="1"/>
                  </a:moveTo>
                  <a:lnTo>
                    <a:pt x="0" y="10047"/>
                  </a:lnTo>
                  <a:lnTo>
                    <a:pt x="19992" y="19854"/>
                  </a:lnTo>
                  <a:lnTo>
                    <a:pt x="0" y="29740"/>
                  </a:lnTo>
                  <a:lnTo>
                    <a:pt x="0" y="39866"/>
                  </a:lnTo>
                  <a:lnTo>
                    <a:pt x="28705" y="24190"/>
                  </a:lnTo>
                  <a:lnTo>
                    <a:pt x="28705" y="15577"/>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412" name="Google Shape;412;p26"/>
          <p:cNvGrpSpPr/>
          <p:nvPr/>
        </p:nvGrpSpPr>
        <p:grpSpPr>
          <a:xfrm>
            <a:off x="898731" y="3413525"/>
            <a:ext cx="265768" cy="163730"/>
            <a:chOff x="1319675" y="2389025"/>
            <a:chExt cx="2224000" cy="1370125"/>
          </a:xfrm>
        </p:grpSpPr>
        <p:sp>
          <p:nvSpPr>
            <p:cNvPr id="413" name="Google Shape;413;p26"/>
            <p:cNvSpPr/>
            <p:nvPr/>
          </p:nvSpPr>
          <p:spPr>
            <a:xfrm>
              <a:off x="1319675" y="2389025"/>
              <a:ext cx="1396475" cy="1369625"/>
            </a:xfrm>
            <a:custGeom>
              <a:avLst/>
              <a:gdLst/>
              <a:ahLst/>
              <a:cxnLst/>
              <a:rect l="l" t="t" r="r" b="b"/>
              <a:pathLst>
                <a:path w="55859" h="54785" extrusionOk="0">
                  <a:moveTo>
                    <a:pt x="49871" y="5988"/>
                  </a:moveTo>
                  <a:lnTo>
                    <a:pt x="49871" y="35509"/>
                  </a:lnTo>
                  <a:lnTo>
                    <a:pt x="5968" y="35509"/>
                  </a:lnTo>
                  <a:lnTo>
                    <a:pt x="5968" y="5988"/>
                  </a:lnTo>
                  <a:close/>
                  <a:moveTo>
                    <a:pt x="5570" y="0"/>
                  </a:moveTo>
                  <a:cubicBezTo>
                    <a:pt x="2487" y="0"/>
                    <a:pt x="0" y="2507"/>
                    <a:pt x="0" y="5570"/>
                  </a:cubicBezTo>
                  <a:lnTo>
                    <a:pt x="0" y="35906"/>
                  </a:lnTo>
                  <a:cubicBezTo>
                    <a:pt x="0" y="38990"/>
                    <a:pt x="2487" y="41476"/>
                    <a:pt x="5570" y="41476"/>
                  </a:cubicBezTo>
                  <a:lnTo>
                    <a:pt x="20549" y="41476"/>
                  </a:lnTo>
                  <a:lnTo>
                    <a:pt x="20549" y="48817"/>
                  </a:lnTo>
                  <a:lnTo>
                    <a:pt x="18182" y="48817"/>
                  </a:lnTo>
                  <a:cubicBezTo>
                    <a:pt x="16531" y="48817"/>
                    <a:pt x="15198" y="50150"/>
                    <a:pt x="15198" y="51801"/>
                  </a:cubicBezTo>
                  <a:cubicBezTo>
                    <a:pt x="15198" y="53452"/>
                    <a:pt x="16531" y="54785"/>
                    <a:pt x="18182" y="54785"/>
                  </a:cubicBezTo>
                  <a:lnTo>
                    <a:pt x="37657" y="54785"/>
                  </a:lnTo>
                  <a:cubicBezTo>
                    <a:pt x="39308" y="54785"/>
                    <a:pt x="40641" y="53452"/>
                    <a:pt x="40641" y="51801"/>
                  </a:cubicBezTo>
                  <a:cubicBezTo>
                    <a:pt x="40641" y="50150"/>
                    <a:pt x="39308" y="48817"/>
                    <a:pt x="37657" y="48817"/>
                  </a:cubicBezTo>
                  <a:lnTo>
                    <a:pt x="35290" y="48817"/>
                  </a:lnTo>
                  <a:lnTo>
                    <a:pt x="35290" y="41496"/>
                  </a:lnTo>
                  <a:lnTo>
                    <a:pt x="50289" y="41496"/>
                  </a:lnTo>
                  <a:cubicBezTo>
                    <a:pt x="53352" y="41476"/>
                    <a:pt x="55839" y="38990"/>
                    <a:pt x="55839" y="35926"/>
                  </a:cubicBezTo>
                  <a:lnTo>
                    <a:pt x="55839" y="5590"/>
                  </a:lnTo>
                  <a:cubicBezTo>
                    <a:pt x="55859" y="2507"/>
                    <a:pt x="53352" y="0"/>
                    <a:pt x="502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14" name="Google Shape;414;p26"/>
            <p:cNvSpPr/>
            <p:nvPr/>
          </p:nvSpPr>
          <p:spPr>
            <a:xfrm>
              <a:off x="2902125" y="2587450"/>
              <a:ext cx="641550" cy="1171700"/>
            </a:xfrm>
            <a:custGeom>
              <a:avLst/>
              <a:gdLst/>
              <a:ahLst/>
              <a:cxnLst/>
              <a:rect l="l" t="t" r="r" b="b"/>
              <a:pathLst>
                <a:path w="25662" h="46868" extrusionOk="0">
                  <a:moveTo>
                    <a:pt x="19615" y="4954"/>
                  </a:moveTo>
                  <a:cubicBezTo>
                    <a:pt x="20550" y="4954"/>
                    <a:pt x="21305" y="5709"/>
                    <a:pt x="21305" y="6644"/>
                  </a:cubicBezTo>
                  <a:lnTo>
                    <a:pt x="21305" y="10623"/>
                  </a:lnTo>
                  <a:cubicBezTo>
                    <a:pt x="21286" y="11558"/>
                    <a:pt x="20550" y="12314"/>
                    <a:pt x="19615" y="12314"/>
                  </a:cubicBezTo>
                  <a:lnTo>
                    <a:pt x="6048" y="12314"/>
                  </a:lnTo>
                  <a:cubicBezTo>
                    <a:pt x="5113" y="12314"/>
                    <a:pt x="4357" y="11558"/>
                    <a:pt x="4357" y="10623"/>
                  </a:cubicBezTo>
                  <a:lnTo>
                    <a:pt x="4357" y="6644"/>
                  </a:lnTo>
                  <a:cubicBezTo>
                    <a:pt x="4357" y="5709"/>
                    <a:pt x="5113" y="4954"/>
                    <a:pt x="6048" y="4954"/>
                  </a:cubicBezTo>
                  <a:close/>
                  <a:moveTo>
                    <a:pt x="19615" y="16173"/>
                  </a:moveTo>
                  <a:cubicBezTo>
                    <a:pt x="20550" y="16173"/>
                    <a:pt x="21305" y="16929"/>
                    <a:pt x="21305" y="17864"/>
                  </a:cubicBezTo>
                  <a:lnTo>
                    <a:pt x="21305" y="21842"/>
                  </a:lnTo>
                  <a:cubicBezTo>
                    <a:pt x="21286" y="22777"/>
                    <a:pt x="20550" y="23513"/>
                    <a:pt x="19615" y="23513"/>
                  </a:cubicBezTo>
                  <a:lnTo>
                    <a:pt x="6048" y="23513"/>
                  </a:lnTo>
                  <a:cubicBezTo>
                    <a:pt x="5113" y="23513"/>
                    <a:pt x="4357" y="22777"/>
                    <a:pt x="4357" y="21842"/>
                  </a:cubicBezTo>
                  <a:lnTo>
                    <a:pt x="4357" y="17864"/>
                  </a:lnTo>
                  <a:cubicBezTo>
                    <a:pt x="4357" y="16929"/>
                    <a:pt x="5113" y="16173"/>
                    <a:pt x="6048" y="16173"/>
                  </a:cubicBezTo>
                  <a:close/>
                  <a:moveTo>
                    <a:pt x="12807" y="29617"/>
                  </a:moveTo>
                  <a:cubicBezTo>
                    <a:pt x="14016" y="29617"/>
                    <a:pt x="15179" y="30556"/>
                    <a:pt x="15179" y="31968"/>
                  </a:cubicBezTo>
                  <a:cubicBezTo>
                    <a:pt x="15179" y="33281"/>
                    <a:pt x="14124" y="34335"/>
                    <a:pt x="12831" y="34335"/>
                  </a:cubicBezTo>
                  <a:cubicBezTo>
                    <a:pt x="10723" y="34335"/>
                    <a:pt x="9668" y="31789"/>
                    <a:pt x="11160" y="30317"/>
                  </a:cubicBezTo>
                  <a:cubicBezTo>
                    <a:pt x="11637" y="29833"/>
                    <a:pt x="12227" y="29617"/>
                    <a:pt x="12807" y="29617"/>
                  </a:cubicBezTo>
                  <a:close/>
                  <a:moveTo>
                    <a:pt x="3104" y="0"/>
                  </a:moveTo>
                  <a:cubicBezTo>
                    <a:pt x="1393" y="0"/>
                    <a:pt x="0" y="1393"/>
                    <a:pt x="0" y="3104"/>
                  </a:cubicBezTo>
                  <a:lnTo>
                    <a:pt x="0" y="43764"/>
                  </a:lnTo>
                  <a:cubicBezTo>
                    <a:pt x="0" y="45475"/>
                    <a:pt x="1393" y="46868"/>
                    <a:pt x="3104" y="46868"/>
                  </a:cubicBezTo>
                  <a:lnTo>
                    <a:pt x="22559" y="46868"/>
                  </a:lnTo>
                  <a:cubicBezTo>
                    <a:pt x="24270" y="46868"/>
                    <a:pt x="25662" y="45475"/>
                    <a:pt x="25662" y="43764"/>
                  </a:cubicBezTo>
                  <a:lnTo>
                    <a:pt x="25662" y="3104"/>
                  </a:lnTo>
                  <a:cubicBezTo>
                    <a:pt x="25662" y="1393"/>
                    <a:pt x="24270" y="0"/>
                    <a:pt x="225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415" name="Google Shape;415;p26"/>
          <p:cNvSpPr/>
          <p:nvPr/>
        </p:nvSpPr>
        <p:spPr>
          <a:xfrm>
            <a:off x="4301669" y="1107177"/>
            <a:ext cx="4530556" cy="3827894"/>
          </a:xfrm>
          <a:custGeom>
            <a:avLst/>
            <a:gdLst/>
            <a:ahLst/>
            <a:cxnLst/>
            <a:rect l="l" t="t" r="r" b="b"/>
            <a:pathLst>
              <a:path w="176649" h="114110" extrusionOk="0">
                <a:moveTo>
                  <a:pt x="5275" y="0"/>
                </a:moveTo>
                <a:cubicBezTo>
                  <a:pt x="2345" y="0"/>
                  <a:pt x="1" y="2344"/>
                  <a:pt x="1" y="5274"/>
                </a:cubicBezTo>
                <a:lnTo>
                  <a:pt x="1" y="108835"/>
                </a:lnTo>
                <a:cubicBezTo>
                  <a:pt x="1" y="111766"/>
                  <a:pt x="2345" y="114110"/>
                  <a:pt x="5275" y="114110"/>
                </a:cubicBezTo>
                <a:lnTo>
                  <a:pt x="171374" y="114110"/>
                </a:lnTo>
                <a:cubicBezTo>
                  <a:pt x="174304" y="114110"/>
                  <a:pt x="176648" y="111766"/>
                  <a:pt x="176648" y="108835"/>
                </a:cubicBezTo>
                <a:lnTo>
                  <a:pt x="176648" y="5274"/>
                </a:lnTo>
                <a:cubicBezTo>
                  <a:pt x="176648" y="2344"/>
                  <a:pt x="174304" y="0"/>
                  <a:pt x="1713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6"/>
          <p:cNvSpPr/>
          <p:nvPr/>
        </p:nvSpPr>
        <p:spPr>
          <a:xfrm>
            <a:off x="4361246" y="1148156"/>
            <a:ext cx="4412960" cy="3726403"/>
          </a:xfrm>
          <a:custGeom>
            <a:avLst/>
            <a:gdLst/>
            <a:ahLst/>
            <a:cxnLst/>
            <a:rect l="l" t="t" r="r" b="b"/>
            <a:pathLst>
              <a:path w="159737" h="96697" extrusionOk="0">
                <a:moveTo>
                  <a:pt x="0" y="1"/>
                </a:moveTo>
                <a:lnTo>
                  <a:pt x="0" y="96697"/>
                </a:lnTo>
                <a:lnTo>
                  <a:pt x="159737" y="96697"/>
                </a:lnTo>
                <a:lnTo>
                  <a:pt x="159737"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91A51"/>
              </a:solidFill>
            </a:endParaRPr>
          </a:p>
        </p:txBody>
      </p:sp>
      <p:pic>
        <p:nvPicPr>
          <p:cNvPr id="3" name="Picture 2" descr="Diagram, engineering drawing&#10;&#10;Description automatically generated">
            <a:extLst>
              <a:ext uri="{FF2B5EF4-FFF2-40B4-BE49-F238E27FC236}">
                <a16:creationId xmlns:a16="http://schemas.microsoft.com/office/drawing/2014/main" id="{8EABADD1-2E7E-41E1-B550-EDD519C297D9}"/>
              </a:ext>
            </a:extLst>
          </p:cNvPr>
          <p:cNvPicPr>
            <a:picLocks noChangeAspect="1"/>
          </p:cNvPicPr>
          <p:nvPr/>
        </p:nvPicPr>
        <p:blipFill>
          <a:blip r:embed="rId4"/>
          <a:stretch>
            <a:fillRect/>
          </a:stretch>
        </p:blipFill>
        <p:spPr>
          <a:xfrm>
            <a:off x="4423681" y="1157053"/>
            <a:ext cx="4286532" cy="3697869"/>
          </a:xfrm>
          <a:prstGeom prst="rect">
            <a:avLst/>
          </a:prstGeom>
        </p:spPr>
      </p:pic>
      <p:sp>
        <p:nvSpPr>
          <p:cNvPr id="4" name="TextBox 3">
            <a:extLst>
              <a:ext uri="{FF2B5EF4-FFF2-40B4-BE49-F238E27FC236}">
                <a16:creationId xmlns:a16="http://schemas.microsoft.com/office/drawing/2014/main" id="{923C2549-0FFC-4269-A02A-CE8CAE60A4CE}"/>
              </a:ext>
            </a:extLst>
          </p:cNvPr>
          <p:cNvSpPr txBox="1"/>
          <p:nvPr/>
        </p:nvSpPr>
        <p:spPr>
          <a:xfrm>
            <a:off x="1381764" y="4155762"/>
            <a:ext cx="1418665" cy="523220"/>
          </a:xfrm>
          <a:prstGeom prst="rect">
            <a:avLst/>
          </a:prstGeom>
          <a:noFill/>
        </p:spPr>
        <p:txBody>
          <a:bodyPr wrap="square" rtlCol="0">
            <a:spAutoFit/>
          </a:bodyPr>
          <a:lstStyle/>
          <a:p>
            <a:pPr algn="ctr"/>
            <a:r>
              <a:rPr lang="en-US" dirty="0">
                <a:solidFill>
                  <a:schemeClr val="bg1"/>
                </a:solidFill>
              </a:rPr>
              <a:t>Double Click to Read</a:t>
            </a:r>
          </a:p>
        </p:txBody>
      </p:sp>
      <p:graphicFrame>
        <p:nvGraphicFramePr>
          <p:cNvPr id="5" name="Object 4">
            <a:extLst>
              <a:ext uri="{FF2B5EF4-FFF2-40B4-BE49-F238E27FC236}">
                <a16:creationId xmlns:a16="http://schemas.microsoft.com/office/drawing/2014/main" id="{26AC33AB-E232-48D0-AB46-69930DC1695D}"/>
              </a:ext>
            </a:extLst>
          </p:cNvPr>
          <p:cNvGraphicFramePr>
            <a:graphicFrameLocks noChangeAspect="1"/>
          </p:cNvGraphicFramePr>
          <p:nvPr>
            <p:extLst>
              <p:ext uri="{D42A27DB-BD31-4B8C-83A1-F6EECF244321}">
                <p14:modId xmlns:p14="http://schemas.microsoft.com/office/powerpoint/2010/main" val="2477044258"/>
              </p:ext>
            </p:extLst>
          </p:nvPr>
        </p:nvGraphicFramePr>
        <p:xfrm>
          <a:off x="543212" y="3861137"/>
          <a:ext cx="859557" cy="1112470"/>
        </p:xfrm>
        <a:graphic>
          <a:graphicData uri="http://schemas.openxmlformats.org/presentationml/2006/ole">
            <mc:AlternateContent xmlns:mc="http://schemas.openxmlformats.org/markup-compatibility/2006">
              <mc:Choice xmlns:v="urn:schemas-microsoft-com:vml" Requires="v">
                <p:oleObj spid="_x0000_s1041" name="Acrobat Document" r:id="rId5" imgW="5828993" imgH="7543566" progId="AcroExch.Document.DC">
                  <p:embed/>
                </p:oleObj>
              </mc:Choice>
              <mc:Fallback>
                <p:oleObj name="Acrobat Document" r:id="rId5" imgW="5828993" imgH="7543566" progId="AcroExch.Document.DC">
                  <p:embed/>
                  <p:pic>
                    <p:nvPicPr>
                      <p:cNvPr id="0" name=""/>
                      <p:cNvPicPr/>
                      <p:nvPr/>
                    </p:nvPicPr>
                    <p:blipFill>
                      <a:blip r:embed="rId6"/>
                      <a:stretch>
                        <a:fillRect/>
                      </a:stretch>
                    </p:blipFill>
                    <p:spPr>
                      <a:xfrm>
                        <a:off x="543212" y="3861137"/>
                        <a:ext cx="859557" cy="1112470"/>
                      </a:xfrm>
                      <a:prstGeom prst="rect">
                        <a:avLst/>
                      </a:prstGeom>
                    </p:spPr>
                  </p:pic>
                </p:oleObj>
              </mc:Fallback>
            </mc:AlternateContent>
          </a:graphicData>
        </a:graphic>
      </p:graphicFrame>
    </p:spTree>
    <p:extLst>
      <p:ext uri="{BB962C8B-B14F-4D97-AF65-F5344CB8AC3E}">
        <p14:creationId xmlns:p14="http://schemas.microsoft.com/office/powerpoint/2010/main" val="32599390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sp>
        <p:nvSpPr>
          <p:cNvPr id="442" name="Google Shape;442;p27"/>
          <p:cNvSpPr/>
          <p:nvPr/>
        </p:nvSpPr>
        <p:spPr>
          <a:xfrm rot="10800000">
            <a:off x="5511050" y="1902938"/>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27"/>
          <p:cNvSpPr/>
          <p:nvPr/>
        </p:nvSpPr>
        <p:spPr>
          <a:xfrm rot="10800000">
            <a:off x="5511050" y="2606325"/>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27"/>
          <p:cNvSpPr/>
          <p:nvPr/>
        </p:nvSpPr>
        <p:spPr>
          <a:xfrm rot="10800000">
            <a:off x="5511050" y="3309688"/>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27"/>
          <p:cNvSpPr txBox="1">
            <a:spLocks noGrp="1"/>
          </p:cNvSpPr>
          <p:nvPr>
            <p:ph type="ctrTitle" idx="4"/>
          </p:nvPr>
        </p:nvSpPr>
        <p:spPr>
          <a:xfrm>
            <a:off x="256200" y="637927"/>
            <a:ext cx="7833900" cy="606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dirty="0">
                <a:solidFill>
                  <a:srgbClr val="FFFFFF"/>
                </a:solidFill>
              </a:rPr>
              <a:t>WebRTC Security</a:t>
            </a:r>
            <a:endParaRPr dirty="0">
              <a:solidFill>
                <a:srgbClr val="FFFFFF"/>
              </a:solidFill>
            </a:endParaRPr>
          </a:p>
        </p:txBody>
      </p:sp>
      <p:sp>
        <p:nvSpPr>
          <p:cNvPr id="446" name="Google Shape;446;p27"/>
          <p:cNvSpPr/>
          <p:nvPr/>
        </p:nvSpPr>
        <p:spPr>
          <a:xfrm>
            <a:off x="7903950" y="1849475"/>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7"/>
          <p:cNvSpPr/>
          <p:nvPr/>
        </p:nvSpPr>
        <p:spPr>
          <a:xfrm>
            <a:off x="7903950" y="2550825"/>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27"/>
          <p:cNvSpPr/>
          <p:nvPr/>
        </p:nvSpPr>
        <p:spPr>
          <a:xfrm>
            <a:off x="8021111" y="2667988"/>
            <a:ext cx="189568" cy="189570"/>
          </a:xfrm>
          <a:custGeom>
            <a:avLst/>
            <a:gdLst/>
            <a:ahLst/>
            <a:cxnLst/>
            <a:rect l="l" t="t" r="r" b="b"/>
            <a:pathLst>
              <a:path w="92472" h="92473" extrusionOk="0">
                <a:moveTo>
                  <a:pt x="67996" y="0"/>
                </a:moveTo>
                <a:cubicBezTo>
                  <a:pt x="66508" y="0"/>
                  <a:pt x="65294" y="1200"/>
                  <a:pt x="65294" y="2702"/>
                </a:cubicBezTo>
                <a:lnTo>
                  <a:pt x="65294" y="21760"/>
                </a:lnTo>
                <a:lnTo>
                  <a:pt x="46236" y="21760"/>
                </a:lnTo>
                <a:cubicBezTo>
                  <a:pt x="44733" y="21760"/>
                  <a:pt x="43534" y="22974"/>
                  <a:pt x="43534" y="24462"/>
                </a:cubicBezTo>
                <a:lnTo>
                  <a:pt x="43534" y="43520"/>
                </a:lnTo>
                <a:lnTo>
                  <a:pt x="24476" y="43520"/>
                </a:lnTo>
                <a:cubicBezTo>
                  <a:pt x="22974" y="43520"/>
                  <a:pt x="21760" y="44734"/>
                  <a:pt x="21760" y="46236"/>
                </a:cubicBezTo>
                <a:lnTo>
                  <a:pt x="21760" y="65280"/>
                </a:lnTo>
                <a:lnTo>
                  <a:pt x="2717" y="65280"/>
                </a:lnTo>
                <a:cubicBezTo>
                  <a:pt x="1214" y="65280"/>
                  <a:pt x="0" y="66493"/>
                  <a:pt x="0" y="67996"/>
                </a:cubicBezTo>
                <a:lnTo>
                  <a:pt x="0" y="89756"/>
                </a:lnTo>
                <a:cubicBezTo>
                  <a:pt x="0" y="91259"/>
                  <a:pt x="1214" y="92472"/>
                  <a:pt x="2717" y="92472"/>
                </a:cubicBezTo>
                <a:lnTo>
                  <a:pt x="89770" y="92472"/>
                </a:lnTo>
                <a:cubicBezTo>
                  <a:pt x="91258" y="92472"/>
                  <a:pt x="92472" y="91259"/>
                  <a:pt x="92472" y="89756"/>
                </a:cubicBezTo>
                <a:lnTo>
                  <a:pt x="92472" y="2702"/>
                </a:lnTo>
                <a:cubicBezTo>
                  <a:pt x="92472" y="1200"/>
                  <a:pt x="91258" y="0"/>
                  <a:pt x="89770"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7"/>
          <p:cNvSpPr/>
          <p:nvPr/>
        </p:nvSpPr>
        <p:spPr>
          <a:xfrm>
            <a:off x="8009275" y="1985963"/>
            <a:ext cx="213239" cy="196180"/>
          </a:xfrm>
          <a:custGeom>
            <a:avLst/>
            <a:gdLst/>
            <a:ahLst/>
            <a:cxnLst/>
            <a:rect l="l" t="t" r="r" b="b"/>
            <a:pathLst>
              <a:path w="92112" h="84743" extrusionOk="0">
                <a:moveTo>
                  <a:pt x="25329" y="1"/>
                </a:moveTo>
                <a:cubicBezTo>
                  <a:pt x="11054" y="1"/>
                  <a:pt x="1" y="11069"/>
                  <a:pt x="1" y="25330"/>
                </a:cubicBezTo>
                <a:cubicBezTo>
                  <a:pt x="1" y="42827"/>
                  <a:pt x="15649" y="57117"/>
                  <a:pt x="39605" y="78299"/>
                </a:cubicBezTo>
                <a:lnTo>
                  <a:pt x="46049" y="84743"/>
                </a:lnTo>
                <a:lnTo>
                  <a:pt x="52493" y="78299"/>
                </a:lnTo>
                <a:cubicBezTo>
                  <a:pt x="76449" y="57131"/>
                  <a:pt x="92111" y="42841"/>
                  <a:pt x="92111" y="25344"/>
                </a:cubicBezTo>
                <a:cubicBezTo>
                  <a:pt x="92111" y="11069"/>
                  <a:pt x="81043" y="15"/>
                  <a:pt x="66768" y="15"/>
                </a:cubicBezTo>
                <a:cubicBezTo>
                  <a:pt x="58951" y="15"/>
                  <a:pt x="51106" y="3700"/>
                  <a:pt x="46049" y="9682"/>
                </a:cubicBezTo>
                <a:cubicBezTo>
                  <a:pt x="40992" y="3685"/>
                  <a:pt x="33160" y="1"/>
                  <a:pt x="25329"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52643"/>
              </a:solidFill>
            </a:endParaRPr>
          </a:p>
        </p:txBody>
      </p:sp>
      <p:sp>
        <p:nvSpPr>
          <p:cNvPr id="450" name="Google Shape;450;p27"/>
          <p:cNvSpPr/>
          <p:nvPr/>
        </p:nvSpPr>
        <p:spPr>
          <a:xfrm>
            <a:off x="7903950" y="3252175"/>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1" name="Google Shape;451;p27"/>
          <p:cNvGrpSpPr/>
          <p:nvPr/>
        </p:nvGrpSpPr>
        <p:grpSpPr>
          <a:xfrm>
            <a:off x="7983117" y="3343406"/>
            <a:ext cx="265543" cy="269920"/>
            <a:chOff x="4151375" y="238125"/>
            <a:chExt cx="2141475" cy="2176775"/>
          </a:xfrm>
        </p:grpSpPr>
        <p:sp>
          <p:nvSpPr>
            <p:cNvPr id="452" name="Google Shape;452;p27"/>
            <p:cNvSpPr/>
            <p:nvPr/>
          </p:nvSpPr>
          <p:spPr>
            <a:xfrm>
              <a:off x="4151375" y="399250"/>
              <a:ext cx="2141475" cy="2015650"/>
            </a:xfrm>
            <a:custGeom>
              <a:avLst/>
              <a:gdLst/>
              <a:ahLst/>
              <a:cxnLst/>
              <a:rect l="l" t="t" r="r" b="b"/>
              <a:pathLst>
                <a:path w="85659" h="80626" extrusionOk="0">
                  <a:moveTo>
                    <a:pt x="7003" y="0"/>
                  </a:moveTo>
                  <a:cubicBezTo>
                    <a:pt x="3144" y="0"/>
                    <a:pt x="1" y="3123"/>
                    <a:pt x="1" y="7002"/>
                  </a:cubicBezTo>
                  <a:lnTo>
                    <a:pt x="1" y="55620"/>
                  </a:lnTo>
                  <a:cubicBezTo>
                    <a:pt x="1" y="59499"/>
                    <a:pt x="3144" y="62623"/>
                    <a:pt x="7003" y="62623"/>
                  </a:cubicBezTo>
                  <a:lnTo>
                    <a:pt x="31033" y="62623"/>
                  </a:lnTo>
                  <a:lnTo>
                    <a:pt x="31033" y="72012"/>
                  </a:lnTo>
                  <a:lnTo>
                    <a:pt x="27234" y="72012"/>
                  </a:lnTo>
                  <a:cubicBezTo>
                    <a:pt x="24887" y="72072"/>
                    <a:pt x="23017" y="73981"/>
                    <a:pt x="23017" y="76309"/>
                  </a:cubicBezTo>
                  <a:cubicBezTo>
                    <a:pt x="23017" y="78656"/>
                    <a:pt x="24887" y="80566"/>
                    <a:pt x="27234" y="80625"/>
                  </a:cubicBezTo>
                  <a:lnTo>
                    <a:pt x="58426" y="80625"/>
                  </a:lnTo>
                  <a:cubicBezTo>
                    <a:pt x="60773" y="80566"/>
                    <a:pt x="62643" y="78656"/>
                    <a:pt x="62643" y="76309"/>
                  </a:cubicBezTo>
                  <a:cubicBezTo>
                    <a:pt x="62643" y="73981"/>
                    <a:pt x="60773" y="72072"/>
                    <a:pt x="58426" y="72012"/>
                  </a:cubicBezTo>
                  <a:lnTo>
                    <a:pt x="54646" y="72012"/>
                  </a:lnTo>
                  <a:lnTo>
                    <a:pt x="54646" y="62623"/>
                  </a:lnTo>
                  <a:lnTo>
                    <a:pt x="78656" y="62623"/>
                  </a:lnTo>
                  <a:cubicBezTo>
                    <a:pt x="82535" y="62623"/>
                    <a:pt x="85659" y="59499"/>
                    <a:pt x="85659" y="55620"/>
                  </a:cubicBezTo>
                  <a:lnTo>
                    <a:pt x="85659" y="7002"/>
                  </a:lnTo>
                  <a:cubicBezTo>
                    <a:pt x="85659" y="3123"/>
                    <a:pt x="82535" y="0"/>
                    <a:pt x="78656" y="0"/>
                  </a:cubicBezTo>
                  <a:lnTo>
                    <a:pt x="65925" y="0"/>
                  </a:lnTo>
                  <a:lnTo>
                    <a:pt x="65925" y="5749"/>
                  </a:lnTo>
                  <a:lnTo>
                    <a:pt x="78656" y="5749"/>
                  </a:lnTo>
                  <a:cubicBezTo>
                    <a:pt x="79353" y="5749"/>
                    <a:pt x="79930" y="6306"/>
                    <a:pt x="79930" y="7002"/>
                  </a:cubicBezTo>
                  <a:lnTo>
                    <a:pt x="79930" y="55620"/>
                  </a:lnTo>
                  <a:cubicBezTo>
                    <a:pt x="79930" y="56317"/>
                    <a:pt x="79353" y="56893"/>
                    <a:pt x="78656" y="56893"/>
                  </a:cubicBezTo>
                  <a:lnTo>
                    <a:pt x="7003" y="56893"/>
                  </a:lnTo>
                  <a:cubicBezTo>
                    <a:pt x="6307" y="56893"/>
                    <a:pt x="5750" y="56317"/>
                    <a:pt x="5750" y="55620"/>
                  </a:cubicBezTo>
                  <a:lnTo>
                    <a:pt x="5750" y="7002"/>
                  </a:lnTo>
                  <a:cubicBezTo>
                    <a:pt x="5750" y="6306"/>
                    <a:pt x="6307" y="5749"/>
                    <a:pt x="7003" y="5749"/>
                  </a:cubicBezTo>
                  <a:lnTo>
                    <a:pt x="19734" y="5749"/>
                  </a:lnTo>
                  <a:lnTo>
                    <a:pt x="19734"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27"/>
            <p:cNvSpPr/>
            <p:nvPr/>
          </p:nvSpPr>
          <p:spPr>
            <a:xfrm>
              <a:off x="4788450" y="238125"/>
              <a:ext cx="867350" cy="1403950"/>
            </a:xfrm>
            <a:custGeom>
              <a:avLst/>
              <a:gdLst/>
              <a:ahLst/>
              <a:cxnLst/>
              <a:rect l="l" t="t" r="r" b="b"/>
              <a:pathLst>
                <a:path w="34694" h="56158" extrusionOk="0">
                  <a:moveTo>
                    <a:pt x="28964" y="5749"/>
                  </a:moveTo>
                  <a:lnTo>
                    <a:pt x="28964" y="45873"/>
                  </a:lnTo>
                  <a:lnTo>
                    <a:pt x="5729" y="45873"/>
                  </a:lnTo>
                  <a:lnTo>
                    <a:pt x="5729" y="5749"/>
                  </a:lnTo>
                  <a:close/>
                  <a:moveTo>
                    <a:pt x="17360" y="48060"/>
                  </a:moveTo>
                  <a:cubicBezTo>
                    <a:pt x="18003" y="48060"/>
                    <a:pt x="18661" y="48301"/>
                    <a:pt x="19197" y="48837"/>
                  </a:cubicBezTo>
                  <a:cubicBezTo>
                    <a:pt x="20848" y="50468"/>
                    <a:pt x="19674" y="53293"/>
                    <a:pt x="17347" y="53293"/>
                  </a:cubicBezTo>
                  <a:cubicBezTo>
                    <a:pt x="15895" y="53293"/>
                    <a:pt x="14741" y="52119"/>
                    <a:pt x="14741" y="50687"/>
                  </a:cubicBezTo>
                  <a:cubicBezTo>
                    <a:pt x="14741" y="49101"/>
                    <a:pt x="16020" y="48060"/>
                    <a:pt x="17360" y="48060"/>
                  </a:cubicBezTo>
                  <a:close/>
                  <a:moveTo>
                    <a:pt x="5351" y="0"/>
                  </a:moveTo>
                  <a:cubicBezTo>
                    <a:pt x="2387" y="0"/>
                    <a:pt x="0" y="2407"/>
                    <a:pt x="0" y="5351"/>
                  </a:cubicBezTo>
                  <a:lnTo>
                    <a:pt x="0" y="50806"/>
                  </a:lnTo>
                  <a:cubicBezTo>
                    <a:pt x="0" y="53770"/>
                    <a:pt x="2387" y="56157"/>
                    <a:pt x="5351" y="56157"/>
                  </a:cubicBezTo>
                  <a:lnTo>
                    <a:pt x="29342" y="56157"/>
                  </a:lnTo>
                  <a:cubicBezTo>
                    <a:pt x="32306" y="56157"/>
                    <a:pt x="34693" y="53770"/>
                    <a:pt x="34693" y="50806"/>
                  </a:cubicBezTo>
                  <a:lnTo>
                    <a:pt x="34693" y="5351"/>
                  </a:lnTo>
                  <a:cubicBezTo>
                    <a:pt x="34693" y="2407"/>
                    <a:pt x="32306" y="0"/>
                    <a:pt x="29342"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454" name="Google Shape;454;p27"/>
          <p:cNvCxnSpPr/>
          <p:nvPr/>
        </p:nvCxnSpPr>
        <p:spPr>
          <a:xfrm>
            <a:off x="5882725" y="1195336"/>
            <a:ext cx="3340500" cy="0"/>
          </a:xfrm>
          <a:prstGeom prst="straightConnector1">
            <a:avLst/>
          </a:prstGeom>
          <a:noFill/>
          <a:ln w="9525" cap="flat" cmpd="sng">
            <a:solidFill>
              <a:schemeClr val="accent1"/>
            </a:solidFill>
            <a:prstDash val="solid"/>
            <a:round/>
            <a:headEnd type="none" w="med" len="med"/>
            <a:tailEnd type="none" w="med" len="med"/>
          </a:ln>
        </p:spPr>
      </p:cxnSp>
      <p:sp>
        <p:nvSpPr>
          <p:cNvPr id="552" name="Google Shape;552;p27"/>
          <p:cNvSpPr txBox="1">
            <a:spLocks noGrp="1"/>
          </p:cNvSpPr>
          <p:nvPr>
            <p:ph type="ctrTitle"/>
          </p:nvPr>
        </p:nvSpPr>
        <p:spPr>
          <a:xfrm>
            <a:off x="5531496" y="1975232"/>
            <a:ext cx="2267118" cy="282125"/>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dirty="0">
                <a:solidFill>
                  <a:srgbClr val="0E2A47"/>
                </a:solidFill>
              </a:rPr>
              <a:t>Importance of WebRTC Security</a:t>
            </a:r>
            <a:endParaRPr dirty="0">
              <a:solidFill>
                <a:srgbClr val="0E2A47"/>
              </a:solidFill>
            </a:endParaRPr>
          </a:p>
        </p:txBody>
      </p:sp>
      <p:sp>
        <p:nvSpPr>
          <p:cNvPr id="553" name="Google Shape;553;p27"/>
          <p:cNvSpPr txBox="1">
            <a:spLocks noGrp="1"/>
          </p:cNvSpPr>
          <p:nvPr>
            <p:ph type="ctrTitle" idx="2"/>
          </p:nvPr>
        </p:nvSpPr>
        <p:spPr>
          <a:xfrm>
            <a:off x="5292943" y="3464125"/>
            <a:ext cx="2076000" cy="196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i="1" dirty="0">
                <a:solidFill>
                  <a:srgbClr val="0E2A47"/>
                </a:solidFill>
              </a:rPr>
              <a:t>Project Work</a:t>
            </a:r>
            <a:endParaRPr i="1" dirty="0">
              <a:solidFill>
                <a:srgbClr val="0E2A47"/>
              </a:solidFill>
            </a:endParaRPr>
          </a:p>
        </p:txBody>
      </p:sp>
      <p:sp>
        <p:nvSpPr>
          <p:cNvPr id="554" name="Google Shape;554;p27"/>
          <p:cNvSpPr txBox="1">
            <a:spLocks noGrp="1"/>
          </p:cNvSpPr>
          <p:nvPr>
            <p:ph type="ctrTitle" idx="3"/>
          </p:nvPr>
        </p:nvSpPr>
        <p:spPr>
          <a:xfrm>
            <a:off x="5584999" y="2750046"/>
            <a:ext cx="2076000" cy="196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dirty="0">
                <a:solidFill>
                  <a:srgbClr val="0E2A47"/>
                </a:solidFill>
              </a:rPr>
              <a:t>Real Time Image Filtering</a:t>
            </a:r>
            <a:endParaRPr dirty="0">
              <a:solidFill>
                <a:srgbClr val="0E2A47"/>
              </a:solidFill>
            </a:endParaRPr>
          </a:p>
        </p:txBody>
      </p:sp>
      <p:sp>
        <p:nvSpPr>
          <p:cNvPr id="3" name="TextBox 2">
            <a:extLst>
              <a:ext uri="{FF2B5EF4-FFF2-40B4-BE49-F238E27FC236}">
                <a16:creationId xmlns:a16="http://schemas.microsoft.com/office/drawing/2014/main" id="{D0BA730B-0FE3-4247-AE0D-22030DE61ABD}"/>
              </a:ext>
            </a:extLst>
          </p:cNvPr>
          <p:cNvSpPr txBox="1"/>
          <p:nvPr/>
        </p:nvSpPr>
        <p:spPr>
          <a:xfrm>
            <a:off x="1739691" y="3987806"/>
            <a:ext cx="1901654" cy="307777"/>
          </a:xfrm>
          <a:prstGeom prst="rect">
            <a:avLst/>
          </a:prstGeom>
          <a:noFill/>
        </p:spPr>
        <p:txBody>
          <a:bodyPr wrap="square" rtlCol="0">
            <a:spAutoFit/>
          </a:bodyPr>
          <a:lstStyle/>
          <a:p>
            <a:r>
              <a:rPr lang="en-US" dirty="0">
                <a:solidFill>
                  <a:schemeClr val="bg1"/>
                </a:solidFill>
              </a:rPr>
              <a:t>Double Click to Read</a:t>
            </a:r>
          </a:p>
        </p:txBody>
      </p:sp>
      <p:graphicFrame>
        <p:nvGraphicFramePr>
          <p:cNvPr id="4" name="Object 3">
            <a:extLst>
              <a:ext uri="{FF2B5EF4-FFF2-40B4-BE49-F238E27FC236}">
                <a16:creationId xmlns:a16="http://schemas.microsoft.com/office/drawing/2014/main" id="{96E4A744-55AB-4005-BD87-1156DB4E233F}"/>
              </a:ext>
            </a:extLst>
          </p:cNvPr>
          <p:cNvGraphicFramePr>
            <a:graphicFrameLocks noChangeAspect="1"/>
          </p:cNvGraphicFramePr>
          <p:nvPr>
            <p:extLst>
              <p:ext uri="{D42A27DB-BD31-4B8C-83A1-F6EECF244321}">
                <p14:modId xmlns:p14="http://schemas.microsoft.com/office/powerpoint/2010/main" val="227134773"/>
              </p:ext>
            </p:extLst>
          </p:nvPr>
        </p:nvGraphicFramePr>
        <p:xfrm>
          <a:off x="1582112" y="1001805"/>
          <a:ext cx="2216812" cy="2869079"/>
        </p:xfrm>
        <a:graphic>
          <a:graphicData uri="http://schemas.openxmlformats.org/presentationml/2006/ole">
            <mc:AlternateContent xmlns:mc="http://schemas.openxmlformats.org/markup-compatibility/2006">
              <mc:Choice xmlns:v="urn:schemas-microsoft-com:vml" Requires="v">
                <p:oleObj spid="_x0000_s2065" name="Acrobat Document" r:id="rId4" imgW="5828993" imgH="7543566" progId="AcroExch.Document.DC">
                  <p:embed/>
                </p:oleObj>
              </mc:Choice>
              <mc:Fallback>
                <p:oleObj name="Acrobat Document" r:id="rId4" imgW="5828993" imgH="7543566" progId="AcroExch.Document.DC">
                  <p:embed/>
                  <p:pic>
                    <p:nvPicPr>
                      <p:cNvPr id="0" name=""/>
                      <p:cNvPicPr/>
                      <p:nvPr/>
                    </p:nvPicPr>
                    <p:blipFill>
                      <a:blip r:embed="rId5"/>
                      <a:stretch>
                        <a:fillRect/>
                      </a:stretch>
                    </p:blipFill>
                    <p:spPr>
                      <a:xfrm>
                        <a:off x="1582112" y="1001805"/>
                        <a:ext cx="2216812" cy="2869079"/>
                      </a:xfrm>
                      <a:prstGeom prst="rect">
                        <a:avLst/>
                      </a:prstGeom>
                    </p:spPr>
                  </p:pic>
                </p:oleObj>
              </mc:Fallback>
            </mc:AlternateContent>
          </a:graphicData>
        </a:graphic>
      </p:graphicFrame>
      <p:sp>
        <p:nvSpPr>
          <p:cNvPr id="2" name="Rectangle 1">
            <a:extLst>
              <a:ext uri="{FF2B5EF4-FFF2-40B4-BE49-F238E27FC236}">
                <a16:creationId xmlns:a16="http://schemas.microsoft.com/office/drawing/2014/main" id="{010D0C2F-4EAC-4841-9F55-1EC645F72492}"/>
              </a:ext>
            </a:extLst>
          </p:cNvPr>
          <p:cNvSpPr/>
          <p:nvPr/>
        </p:nvSpPr>
        <p:spPr>
          <a:xfrm>
            <a:off x="4471147" y="4717401"/>
            <a:ext cx="4572000" cy="246221"/>
          </a:xfrm>
          <a:prstGeom prst="rect">
            <a:avLst/>
          </a:prstGeom>
        </p:spPr>
        <p:txBody>
          <a:bodyPr>
            <a:spAutoFit/>
          </a:bodyPr>
          <a:lstStyle/>
          <a:p>
            <a:r>
              <a:rPr lang="en-US" sz="1000" dirty="0">
                <a:solidFill>
                  <a:schemeClr val="bg1"/>
                </a:solidFill>
              </a:rPr>
              <a:t>Project Repo: https://github.com/dmcmeekan9/WebRTC-GraduateThesis</a:t>
            </a:r>
          </a:p>
        </p:txBody>
      </p:sp>
    </p:spTree>
    <p:extLst>
      <p:ext uri="{BB962C8B-B14F-4D97-AF65-F5344CB8AC3E}">
        <p14:creationId xmlns:p14="http://schemas.microsoft.com/office/powerpoint/2010/main" val="25574527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Google Shape;396;p26"/>
          <p:cNvSpPr/>
          <p:nvPr/>
        </p:nvSpPr>
        <p:spPr>
          <a:xfrm>
            <a:off x="1336225" y="3304888"/>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97" name="Google Shape;397;p26"/>
          <p:cNvSpPr/>
          <p:nvPr/>
        </p:nvSpPr>
        <p:spPr>
          <a:xfrm>
            <a:off x="1336225" y="2603538"/>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98" name="Google Shape;398;p26"/>
          <p:cNvSpPr/>
          <p:nvPr/>
        </p:nvSpPr>
        <p:spPr>
          <a:xfrm>
            <a:off x="1336225" y="1902188"/>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8FFD5"/>
              </a:solidFill>
            </a:endParaRPr>
          </a:p>
        </p:txBody>
      </p:sp>
      <p:sp>
        <p:nvSpPr>
          <p:cNvPr id="399" name="Google Shape;399;p26"/>
          <p:cNvSpPr txBox="1">
            <a:spLocks noGrp="1"/>
          </p:cNvSpPr>
          <p:nvPr>
            <p:ph type="ctrTitle" idx="4"/>
          </p:nvPr>
        </p:nvSpPr>
        <p:spPr>
          <a:xfrm>
            <a:off x="998325" y="644550"/>
            <a:ext cx="78339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a:solidFill>
                  <a:srgbClr val="FFFFFF"/>
                </a:solidFill>
              </a:rPr>
              <a:t>DHT Server Implementation</a:t>
            </a:r>
            <a:endParaRPr dirty="0">
              <a:solidFill>
                <a:srgbClr val="FFFFFF"/>
              </a:solidFill>
            </a:endParaRPr>
          </a:p>
        </p:txBody>
      </p:sp>
      <p:sp>
        <p:nvSpPr>
          <p:cNvPr id="400" name="Google Shape;400;p26"/>
          <p:cNvSpPr txBox="1">
            <a:spLocks noGrp="1"/>
          </p:cNvSpPr>
          <p:nvPr>
            <p:ph type="ctrTitle"/>
          </p:nvPr>
        </p:nvSpPr>
        <p:spPr>
          <a:xfrm>
            <a:off x="1557931" y="2086988"/>
            <a:ext cx="2076000" cy="196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a:solidFill>
                  <a:schemeClr val="dk1"/>
                </a:solidFill>
              </a:rPr>
              <a:t>Current Approach</a:t>
            </a:r>
            <a:endParaRPr dirty="0">
              <a:solidFill>
                <a:schemeClr val="dk1"/>
              </a:solidFill>
            </a:endParaRPr>
          </a:p>
        </p:txBody>
      </p:sp>
      <p:sp>
        <p:nvSpPr>
          <p:cNvPr id="401" name="Google Shape;401;p26"/>
          <p:cNvSpPr txBox="1">
            <a:spLocks noGrp="1"/>
          </p:cNvSpPr>
          <p:nvPr>
            <p:ph type="ctrTitle" idx="2"/>
          </p:nvPr>
        </p:nvSpPr>
        <p:spPr>
          <a:xfrm>
            <a:off x="1557931" y="3490586"/>
            <a:ext cx="2076000" cy="196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a:solidFill>
                  <a:schemeClr val="dk1"/>
                </a:solidFill>
              </a:rPr>
              <a:t>Implementation</a:t>
            </a:r>
            <a:endParaRPr dirty="0">
              <a:solidFill>
                <a:schemeClr val="dk1"/>
              </a:solidFill>
            </a:endParaRPr>
          </a:p>
        </p:txBody>
      </p:sp>
      <p:sp>
        <p:nvSpPr>
          <p:cNvPr id="402" name="Google Shape;402;p26"/>
          <p:cNvSpPr txBox="1">
            <a:spLocks noGrp="1"/>
          </p:cNvSpPr>
          <p:nvPr>
            <p:ph type="ctrTitle" idx="3"/>
          </p:nvPr>
        </p:nvSpPr>
        <p:spPr>
          <a:xfrm>
            <a:off x="1557931" y="2789242"/>
            <a:ext cx="2076000" cy="196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a:solidFill>
                  <a:schemeClr val="dk1"/>
                </a:solidFill>
              </a:rPr>
              <a:t>New Approach</a:t>
            </a:r>
            <a:endParaRPr dirty="0">
              <a:solidFill>
                <a:schemeClr val="dk1"/>
              </a:solidFill>
            </a:endParaRPr>
          </a:p>
        </p:txBody>
      </p:sp>
      <p:cxnSp>
        <p:nvCxnSpPr>
          <p:cNvPr id="403" name="Google Shape;403;p26"/>
          <p:cNvCxnSpPr/>
          <p:nvPr/>
        </p:nvCxnSpPr>
        <p:spPr>
          <a:xfrm>
            <a:off x="0" y="1197575"/>
            <a:ext cx="3340500" cy="0"/>
          </a:xfrm>
          <a:prstGeom prst="straightConnector1">
            <a:avLst/>
          </a:prstGeom>
          <a:noFill/>
          <a:ln w="9525" cap="flat" cmpd="sng">
            <a:solidFill>
              <a:schemeClr val="accent1"/>
            </a:solidFill>
            <a:prstDash val="solid"/>
            <a:round/>
            <a:headEnd type="none" w="med" len="med"/>
            <a:tailEnd type="none" w="med" len="med"/>
          </a:ln>
        </p:spPr>
      </p:cxnSp>
      <p:sp>
        <p:nvSpPr>
          <p:cNvPr id="404" name="Google Shape;404;p26"/>
          <p:cNvSpPr/>
          <p:nvPr/>
        </p:nvSpPr>
        <p:spPr>
          <a:xfrm>
            <a:off x="819925" y="1880738"/>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405" name="Google Shape;405;p26"/>
          <p:cNvSpPr/>
          <p:nvPr/>
        </p:nvSpPr>
        <p:spPr>
          <a:xfrm>
            <a:off x="819925" y="2582088"/>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406" name="Google Shape;406;p26"/>
          <p:cNvSpPr/>
          <p:nvPr/>
        </p:nvSpPr>
        <p:spPr>
          <a:xfrm>
            <a:off x="933213" y="1994550"/>
            <a:ext cx="197329" cy="196282"/>
          </a:xfrm>
          <a:custGeom>
            <a:avLst/>
            <a:gdLst/>
            <a:ahLst/>
            <a:cxnLst/>
            <a:rect l="l" t="t" r="r" b="b"/>
            <a:pathLst>
              <a:path w="86076" h="85619" extrusionOk="0">
                <a:moveTo>
                  <a:pt x="69905" y="0"/>
                </a:moveTo>
                <a:cubicBezTo>
                  <a:pt x="68694" y="0"/>
                  <a:pt x="67486" y="477"/>
                  <a:pt x="66581" y="1432"/>
                </a:cubicBezTo>
                <a:lnTo>
                  <a:pt x="58027" y="9986"/>
                </a:lnTo>
                <a:lnTo>
                  <a:pt x="76090" y="28069"/>
                </a:lnTo>
                <a:lnTo>
                  <a:pt x="84186" y="19037"/>
                </a:lnTo>
                <a:cubicBezTo>
                  <a:pt x="86076" y="17227"/>
                  <a:pt x="86076" y="14184"/>
                  <a:pt x="84186" y="12373"/>
                </a:cubicBezTo>
                <a:lnTo>
                  <a:pt x="73245" y="1432"/>
                </a:lnTo>
                <a:cubicBezTo>
                  <a:pt x="72330" y="477"/>
                  <a:pt x="71116" y="0"/>
                  <a:pt x="69905" y="0"/>
                </a:cubicBezTo>
                <a:close/>
                <a:moveTo>
                  <a:pt x="52318" y="14760"/>
                </a:moveTo>
                <a:lnTo>
                  <a:pt x="0" y="67536"/>
                </a:lnTo>
                <a:lnTo>
                  <a:pt x="0" y="85618"/>
                </a:lnTo>
                <a:lnTo>
                  <a:pt x="18083" y="85618"/>
                </a:lnTo>
                <a:lnTo>
                  <a:pt x="70380" y="32823"/>
                </a:lnTo>
                <a:lnTo>
                  <a:pt x="52318" y="1476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07" name="Google Shape;407;p26"/>
          <p:cNvSpPr/>
          <p:nvPr/>
        </p:nvSpPr>
        <p:spPr>
          <a:xfrm>
            <a:off x="819925" y="3283438"/>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grpSp>
        <p:nvGrpSpPr>
          <p:cNvPr id="408" name="Google Shape;408;p26"/>
          <p:cNvGrpSpPr/>
          <p:nvPr/>
        </p:nvGrpSpPr>
        <p:grpSpPr>
          <a:xfrm rot="10800000" flipH="1">
            <a:off x="880550" y="2712182"/>
            <a:ext cx="302125" cy="163726"/>
            <a:chOff x="1319675" y="779200"/>
            <a:chExt cx="2343875" cy="1270175"/>
          </a:xfrm>
        </p:grpSpPr>
        <p:sp>
          <p:nvSpPr>
            <p:cNvPr id="409" name="Google Shape;409;p26"/>
            <p:cNvSpPr/>
            <p:nvPr/>
          </p:nvSpPr>
          <p:spPr>
            <a:xfrm>
              <a:off x="1319675" y="915950"/>
              <a:ext cx="717150" cy="996650"/>
            </a:xfrm>
            <a:custGeom>
              <a:avLst/>
              <a:gdLst/>
              <a:ahLst/>
              <a:cxnLst/>
              <a:rect l="l" t="t" r="r" b="b"/>
              <a:pathLst>
                <a:path w="28686" h="39866" extrusionOk="0">
                  <a:moveTo>
                    <a:pt x="28685" y="1"/>
                  </a:moveTo>
                  <a:lnTo>
                    <a:pt x="0" y="15557"/>
                  </a:lnTo>
                  <a:lnTo>
                    <a:pt x="0" y="24230"/>
                  </a:lnTo>
                  <a:lnTo>
                    <a:pt x="28685" y="39866"/>
                  </a:lnTo>
                  <a:lnTo>
                    <a:pt x="28685" y="29740"/>
                  </a:lnTo>
                  <a:lnTo>
                    <a:pt x="8713" y="19774"/>
                  </a:lnTo>
                  <a:lnTo>
                    <a:pt x="28685" y="10186"/>
                  </a:lnTo>
                  <a:lnTo>
                    <a:pt x="2868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10" name="Google Shape;410;p26"/>
            <p:cNvSpPr/>
            <p:nvPr/>
          </p:nvSpPr>
          <p:spPr>
            <a:xfrm>
              <a:off x="2159125" y="779200"/>
              <a:ext cx="626150" cy="1270175"/>
            </a:xfrm>
            <a:custGeom>
              <a:avLst/>
              <a:gdLst/>
              <a:ahLst/>
              <a:cxnLst/>
              <a:rect l="l" t="t" r="r" b="b"/>
              <a:pathLst>
                <a:path w="25046" h="50807" extrusionOk="0">
                  <a:moveTo>
                    <a:pt x="19038" y="0"/>
                  </a:moveTo>
                  <a:lnTo>
                    <a:pt x="1" y="50806"/>
                  </a:lnTo>
                  <a:lnTo>
                    <a:pt x="5969" y="50806"/>
                  </a:lnTo>
                  <a:lnTo>
                    <a:pt x="2504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11" name="Google Shape;411;p26"/>
            <p:cNvSpPr/>
            <p:nvPr/>
          </p:nvSpPr>
          <p:spPr>
            <a:xfrm>
              <a:off x="2945900" y="915950"/>
              <a:ext cx="717650" cy="996650"/>
            </a:xfrm>
            <a:custGeom>
              <a:avLst/>
              <a:gdLst/>
              <a:ahLst/>
              <a:cxnLst/>
              <a:rect l="l" t="t" r="r" b="b"/>
              <a:pathLst>
                <a:path w="28706" h="39866" extrusionOk="0">
                  <a:moveTo>
                    <a:pt x="0" y="1"/>
                  </a:moveTo>
                  <a:lnTo>
                    <a:pt x="0" y="10047"/>
                  </a:lnTo>
                  <a:lnTo>
                    <a:pt x="19992" y="19854"/>
                  </a:lnTo>
                  <a:lnTo>
                    <a:pt x="0" y="29740"/>
                  </a:lnTo>
                  <a:lnTo>
                    <a:pt x="0" y="39866"/>
                  </a:lnTo>
                  <a:lnTo>
                    <a:pt x="28705" y="24190"/>
                  </a:lnTo>
                  <a:lnTo>
                    <a:pt x="28705" y="15577"/>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412" name="Google Shape;412;p26"/>
          <p:cNvGrpSpPr/>
          <p:nvPr/>
        </p:nvGrpSpPr>
        <p:grpSpPr>
          <a:xfrm>
            <a:off x="898731" y="3413525"/>
            <a:ext cx="265768" cy="163730"/>
            <a:chOff x="1319675" y="2389025"/>
            <a:chExt cx="2224000" cy="1370125"/>
          </a:xfrm>
        </p:grpSpPr>
        <p:sp>
          <p:nvSpPr>
            <p:cNvPr id="413" name="Google Shape;413;p26"/>
            <p:cNvSpPr/>
            <p:nvPr/>
          </p:nvSpPr>
          <p:spPr>
            <a:xfrm>
              <a:off x="1319675" y="2389025"/>
              <a:ext cx="1396475" cy="1369625"/>
            </a:xfrm>
            <a:custGeom>
              <a:avLst/>
              <a:gdLst/>
              <a:ahLst/>
              <a:cxnLst/>
              <a:rect l="l" t="t" r="r" b="b"/>
              <a:pathLst>
                <a:path w="55859" h="54785" extrusionOk="0">
                  <a:moveTo>
                    <a:pt x="49871" y="5988"/>
                  </a:moveTo>
                  <a:lnTo>
                    <a:pt x="49871" y="35509"/>
                  </a:lnTo>
                  <a:lnTo>
                    <a:pt x="5968" y="35509"/>
                  </a:lnTo>
                  <a:lnTo>
                    <a:pt x="5968" y="5988"/>
                  </a:lnTo>
                  <a:close/>
                  <a:moveTo>
                    <a:pt x="5570" y="0"/>
                  </a:moveTo>
                  <a:cubicBezTo>
                    <a:pt x="2487" y="0"/>
                    <a:pt x="0" y="2507"/>
                    <a:pt x="0" y="5570"/>
                  </a:cubicBezTo>
                  <a:lnTo>
                    <a:pt x="0" y="35906"/>
                  </a:lnTo>
                  <a:cubicBezTo>
                    <a:pt x="0" y="38990"/>
                    <a:pt x="2487" y="41476"/>
                    <a:pt x="5570" y="41476"/>
                  </a:cubicBezTo>
                  <a:lnTo>
                    <a:pt x="20549" y="41476"/>
                  </a:lnTo>
                  <a:lnTo>
                    <a:pt x="20549" y="48817"/>
                  </a:lnTo>
                  <a:lnTo>
                    <a:pt x="18182" y="48817"/>
                  </a:lnTo>
                  <a:cubicBezTo>
                    <a:pt x="16531" y="48817"/>
                    <a:pt x="15198" y="50150"/>
                    <a:pt x="15198" y="51801"/>
                  </a:cubicBezTo>
                  <a:cubicBezTo>
                    <a:pt x="15198" y="53452"/>
                    <a:pt x="16531" y="54785"/>
                    <a:pt x="18182" y="54785"/>
                  </a:cubicBezTo>
                  <a:lnTo>
                    <a:pt x="37657" y="54785"/>
                  </a:lnTo>
                  <a:cubicBezTo>
                    <a:pt x="39308" y="54785"/>
                    <a:pt x="40641" y="53452"/>
                    <a:pt x="40641" y="51801"/>
                  </a:cubicBezTo>
                  <a:cubicBezTo>
                    <a:pt x="40641" y="50150"/>
                    <a:pt x="39308" y="48817"/>
                    <a:pt x="37657" y="48817"/>
                  </a:cubicBezTo>
                  <a:lnTo>
                    <a:pt x="35290" y="48817"/>
                  </a:lnTo>
                  <a:lnTo>
                    <a:pt x="35290" y="41496"/>
                  </a:lnTo>
                  <a:lnTo>
                    <a:pt x="50289" y="41496"/>
                  </a:lnTo>
                  <a:cubicBezTo>
                    <a:pt x="53352" y="41476"/>
                    <a:pt x="55839" y="38990"/>
                    <a:pt x="55839" y="35926"/>
                  </a:cubicBezTo>
                  <a:lnTo>
                    <a:pt x="55839" y="5590"/>
                  </a:lnTo>
                  <a:cubicBezTo>
                    <a:pt x="55859" y="2507"/>
                    <a:pt x="53352" y="0"/>
                    <a:pt x="502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14" name="Google Shape;414;p26"/>
            <p:cNvSpPr/>
            <p:nvPr/>
          </p:nvSpPr>
          <p:spPr>
            <a:xfrm>
              <a:off x="2902125" y="2587450"/>
              <a:ext cx="641550" cy="1171700"/>
            </a:xfrm>
            <a:custGeom>
              <a:avLst/>
              <a:gdLst/>
              <a:ahLst/>
              <a:cxnLst/>
              <a:rect l="l" t="t" r="r" b="b"/>
              <a:pathLst>
                <a:path w="25662" h="46868" extrusionOk="0">
                  <a:moveTo>
                    <a:pt x="19615" y="4954"/>
                  </a:moveTo>
                  <a:cubicBezTo>
                    <a:pt x="20550" y="4954"/>
                    <a:pt x="21305" y="5709"/>
                    <a:pt x="21305" y="6644"/>
                  </a:cubicBezTo>
                  <a:lnTo>
                    <a:pt x="21305" y="10623"/>
                  </a:lnTo>
                  <a:cubicBezTo>
                    <a:pt x="21286" y="11558"/>
                    <a:pt x="20550" y="12314"/>
                    <a:pt x="19615" y="12314"/>
                  </a:cubicBezTo>
                  <a:lnTo>
                    <a:pt x="6048" y="12314"/>
                  </a:lnTo>
                  <a:cubicBezTo>
                    <a:pt x="5113" y="12314"/>
                    <a:pt x="4357" y="11558"/>
                    <a:pt x="4357" y="10623"/>
                  </a:cubicBezTo>
                  <a:lnTo>
                    <a:pt x="4357" y="6644"/>
                  </a:lnTo>
                  <a:cubicBezTo>
                    <a:pt x="4357" y="5709"/>
                    <a:pt x="5113" y="4954"/>
                    <a:pt x="6048" y="4954"/>
                  </a:cubicBezTo>
                  <a:close/>
                  <a:moveTo>
                    <a:pt x="19615" y="16173"/>
                  </a:moveTo>
                  <a:cubicBezTo>
                    <a:pt x="20550" y="16173"/>
                    <a:pt x="21305" y="16929"/>
                    <a:pt x="21305" y="17864"/>
                  </a:cubicBezTo>
                  <a:lnTo>
                    <a:pt x="21305" y="21842"/>
                  </a:lnTo>
                  <a:cubicBezTo>
                    <a:pt x="21286" y="22777"/>
                    <a:pt x="20550" y="23513"/>
                    <a:pt x="19615" y="23513"/>
                  </a:cubicBezTo>
                  <a:lnTo>
                    <a:pt x="6048" y="23513"/>
                  </a:lnTo>
                  <a:cubicBezTo>
                    <a:pt x="5113" y="23513"/>
                    <a:pt x="4357" y="22777"/>
                    <a:pt x="4357" y="21842"/>
                  </a:cubicBezTo>
                  <a:lnTo>
                    <a:pt x="4357" y="17864"/>
                  </a:lnTo>
                  <a:cubicBezTo>
                    <a:pt x="4357" y="16929"/>
                    <a:pt x="5113" y="16173"/>
                    <a:pt x="6048" y="16173"/>
                  </a:cubicBezTo>
                  <a:close/>
                  <a:moveTo>
                    <a:pt x="12807" y="29617"/>
                  </a:moveTo>
                  <a:cubicBezTo>
                    <a:pt x="14016" y="29617"/>
                    <a:pt x="15179" y="30556"/>
                    <a:pt x="15179" y="31968"/>
                  </a:cubicBezTo>
                  <a:cubicBezTo>
                    <a:pt x="15179" y="33281"/>
                    <a:pt x="14124" y="34335"/>
                    <a:pt x="12831" y="34335"/>
                  </a:cubicBezTo>
                  <a:cubicBezTo>
                    <a:pt x="10723" y="34335"/>
                    <a:pt x="9668" y="31789"/>
                    <a:pt x="11160" y="30317"/>
                  </a:cubicBezTo>
                  <a:cubicBezTo>
                    <a:pt x="11637" y="29833"/>
                    <a:pt x="12227" y="29617"/>
                    <a:pt x="12807" y="29617"/>
                  </a:cubicBezTo>
                  <a:close/>
                  <a:moveTo>
                    <a:pt x="3104" y="0"/>
                  </a:moveTo>
                  <a:cubicBezTo>
                    <a:pt x="1393" y="0"/>
                    <a:pt x="0" y="1393"/>
                    <a:pt x="0" y="3104"/>
                  </a:cubicBezTo>
                  <a:lnTo>
                    <a:pt x="0" y="43764"/>
                  </a:lnTo>
                  <a:cubicBezTo>
                    <a:pt x="0" y="45475"/>
                    <a:pt x="1393" y="46868"/>
                    <a:pt x="3104" y="46868"/>
                  </a:cubicBezTo>
                  <a:lnTo>
                    <a:pt x="22559" y="46868"/>
                  </a:lnTo>
                  <a:cubicBezTo>
                    <a:pt x="24270" y="46868"/>
                    <a:pt x="25662" y="45475"/>
                    <a:pt x="25662" y="43764"/>
                  </a:cubicBezTo>
                  <a:lnTo>
                    <a:pt x="25662" y="3104"/>
                  </a:lnTo>
                  <a:cubicBezTo>
                    <a:pt x="25662" y="1393"/>
                    <a:pt x="24270" y="0"/>
                    <a:pt x="225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aphicFrame>
        <p:nvGraphicFramePr>
          <p:cNvPr id="2" name="Object 1">
            <a:extLst>
              <a:ext uri="{FF2B5EF4-FFF2-40B4-BE49-F238E27FC236}">
                <a16:creationId xmlns:a16="http://schemas.microsoft.com/office/drawing/2014/main" id="{E51266D1-E54B-42B6-BD78-BC705A5ED54B}"/>
              </a:ext>
            </a:extLst>
          </p:cNvPr>
          <p:cNvGraphicFramePr>
            <a:graphicFrameLocks noChangeAspect="1"/>
          </p:cNvGraphicFramePr>
          <p:nvPr>
            <p:extLst>
              <p:ext uri="{D42A27DB-BD31-4B8C-83A1-F6EECF244321}">
                <p14:modId xmlns:p14="http://schemas.microsoft.com/office/powerpoint/2010/main" val="2137088798"/>
              </p:ext>
            </p:extLst>
          </p:nvPr>
        </p:nvGraphicFramePr>
        <p:xfrm>
          <a:off x="5510069" y="1228332"/>
          <a:ext cx="2076000" cy="2686835"/>
        </p:xfrm>
        <a:graphic>
          <a:graphicData uri="http://schemas.openxmlformats.org/presentationml/2006/ole">
            <mc:AlternateContent xmlns:mc="http://schemas.openxmlformats.org/markup-compatibility/2006">
              <mc:Choice xmlns:v="urn:schemas-microsoft-com:vml" Requires="v">
                <p:oleObj spid="_x0000_s3082" name="Acrobat Document" r:id="rId4" imgW="5828993" imgH="7543566" progId="AcroExch.Document.DC">
                  <p:embed/>
                </p:oleObj>
              </mc:Choice>
              <mc:Fallback>
                <p:oleObj name="Acrobat Document" r:id="rId4" imgW="5828993" imgH="7543566" progId="AcroExch.Document.DC">
                  <p:embed/>
                  <p:pic>
                    <p:nvPicPr>
                      <p:cNvPr id="0" name=""/>
                      <p:cNvPicPr/>
                      <p:nvPr/>
                    </p:nvPicPr>
                    <p:blipFill>
                      <a:blip r:embed="rId5"/>
                      <a:stretch>
                        <a:fillRect/>
                      </a:stretch>
                    </p:blipFill>
                    <p:spPr>
                      <a:xfrm>
                        <a:off x="5510069" y="1228332"/>
                        <a:ext cx="2076000" cy="2686835"/>
                      </a:xfrm>
                      <a:prstGeom prst="rect">
                        <a:avLst/>
                      </a:prstGeom>
                    </p:spPr>
                  </p:pic>
                </p:oleObj>
              </mc:Fallback>
            </mc:AlternateContent>
          </a:graphicData>
        </a:graphic>
      </p:graphicFrame>
      <p:sp>
        <p:nvSpPr>
          <p:cNvPr id="45" name="TextBox 44">
            <a:extLst>
              <a:ext uri="{FF2B5EF4-FFF2-40B4-BE49-F238E27FC236}">
                <a16:creationId xmlns:a16="http://schemas.microsoft.com/office/drawing/2014/main" id="{F02FCD43-10EC-4E9E-A790-33B14F43EB9B}"/>
              </a:ext>
            </a:extLst>
          </p:cNvPr>
          <p:cNvSpPr txBox="1"/>
          <p:nvPr/>
        </p:nvSpPr>
        <p:spPr>
          <a:xfrm>
            <a:off x="5597242" y="3981082"/>
            <a:ext cx="1901654" cy="307777"/>
          </a:xfrm>
          <a:prstGeom prst="rect">
            <a:avLst/>
          </a:prstGeom>
          <a:noFill/>
        </p:spPr>
        <p:txBody>
          <a:bodyPr wrap="square" rtlCol="0">
            <a:spAutoFit/>
          </a:bodyPr>
          <a:lstStyle/>
          <a:p>
            <a:r>
              <a:rPr lang="en-US" dirty="0">
                <a:solidFill>
                  <a:schemeClr val="bg1"/>
                </a:solidFill>
              </a:rPr>
              <a:t>Double Click to Read</a:t>
            </a:r>
          </a:p>
        </p:txBody>
      </p:sp>
    </p:spTree>
    <p:extLst>
      <p:ext uri="{BB962C8B-B14F-4D97-AF65-F5344CB8AC3E}">
        <p14:creationId xmlns:p14="http://schemas.microsoft.com/office/powerpoint/2010/main" val="35920923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sp>
        <p:nvSpPr>
          <p:cNvPr id="699" name="Google Shape;699;p33"/>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a:t>Case One</a:t>
            </a:r>
            <a:br>
              <a:rPr lang="es" dirty="0"/>
            </a:br>
            <a:r>
              <a:rPr lang="es" sz="1800" dirty="0"/>
              <a:t>Peer Connection w/o Covert Channels</a:t>
            </a:r>
            <a:endParaRPr sz="1800" dirty="0"/>
          </a:p>
        </p:txBody>
      </p:sp>
      <p:sp>
        <p:nvSpPr>
          <p:cNvPr id="700" name="Google Shape;700;p33"/>
          <p:cNvSpPr txBox="1"/>
          <p:nvPr/>
        </p:nvSpPr>
        <p:spPr>
          <a:xfrm>
            <a:off x="2702859" y="1524725"/>
            <a:ext cx="4182035" cy="547149"/>
          </a:xfrm>
          <a:prstGeom prst="rect">
            <a:avLst/>
          </a:prstGeom>
          <a:noFill/>
          <a:ln>
            <a:noFill/>
          </a:ln>
        </p:spPr>
        <p:txBody>
          <a:bodyPr spcFirstLastPara="1" wrap="square" lIns="91425" tIns="91425" rIns="91425" bIns="91425" anchor="t" anchorCtr="0">
            <a:noAutofit/>
          </a:bodyPr>
          <a:lstStyle/>
          <a:p>
            <a:r>
              <a:rPr lang="en-US" sz="1000" dirty="0">
                <a:solidFill>
                  <a:schemeClr val="bg1"/>
                </a:solidFill>
              </a:rPr>
              <a:t>1) Takes Video Input, establishes a Peer Connection</a:t>
            </a:r>
          </a:p>
          <a:p>
            <a:r>
              <a:rPr lang="en-US" sz="1000" dirty="0">
                <a:solidFill>
                  <a:schemeClr val="bg1"/>
                </a:solidFill>
              </a:rPr>
              <a:t>2) Outputs to Remote Stream</a:t>
            </a:r>
          </a:p>
          <a:p>
            <a:br>
              <a:rPr lang="en-US" sz="800" dirty="0"/>
            </a:br>
            <a:endParaRPr lang="en-US" sz="800" dirty="0"/>
          </a:p>
        </p:txBody>
      </p:sp>
      <p:cxnSp>
        <p:nvCxnSpPr>
          <p:cNvPr id="742" name="Google Shape;742;p33"/>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pic>
        <p:nvPicPr>
          <p:cNvPr id="3" name="Picture 2" descr="Graphical user interface, application&#10;&#10;Description automatically generated">
            <a:extLst>
              <a:ext uri="{FF2B5EF4-FFF2-40B4-BE49-F238E27FC236}">
                <a16:creationId xmlns:a16="http://schemas.microsoft.com/office/drawing/2014/main" id="{BAF0D471-5339-4831-884A-E93D28E5E149}"/>
              </a:ext>
            </a:extLst>
          </p:cNvPr>
          <p:cNvPicPr>
            <a:picLocks noChangeAspect="1"/>
          </p:cNvPicPr>
          <p:nvPr/>
        </p:nvPicPr>
        <p:blipFill>
          <a:blip r:embed="rId3"/>
          <a:stretch>
            <a:fillRect/>
          </a:stretch>
        </p:blipFill>
        <p:spPr>
          <a:xfrm>
            <a:off x="470647" y="2346886"/>
            <a:ext cx="4800267" cy="2417015"/>
          </a:xfrm>
          <a:prstGeom prst="rect">
            <a:avLst/>
          </a:prstGeom>
        </p:spPr>
      </p:pic>
      <p:sp>
        <p:nvSpPr>
          <p:cNvPr id="49" name="Google Shape;700;p33">
            <a:extLst>
              <a:ext uri="{FF2B5EF4-FFF2-40B4-BE49-F238E27FC236}">
                <a16:creationId xmlns:a16="http://schemas.microsoft.com/office/drawing/2014/main" id="{5FB1A20E-F897-4E03-B81E-8844A6880F11}"/>
              </a:ext>
            </a:extLst>
          </p:cNvPr>
          <p:cNvSpPr txBox="1"/>
          <p:nvPr/>
        </p:nvSpPr>
        <p:spPr>
          <a:xfrm>
            <a:off x="6652303" y="2160888"/>
            <a:ext cx="1919087" cy="2330824"/>
          </a:xfrm>
          <a:prstGeom prst="rect">
            <a:avLst/>
          </a:prstGeom>
          <a:noFill/>
          <a:ln>
            <a:noFill/>
          </a:ln>
        </p:spPr>
        <p:txBody>
          <a:bodyPr spcFirstLastPara="1" wrap="square" lIns="91425" tIns="91425" rIns="91425" bIns="91425" anchor="t" anchorCtr="0">
            <a:noAutofit/>
          </a:bodyPr>
          <a:lstStyle/>
          <a:p>
            <a:pPr algn="ctr">
              <a:lnSpc>
                <a:spcPct val="150000"/>
              </a:lnSpc>
            </a:pPr>
            <a:br>
              <a:rPr lang="en-US" sz="1000" dirty="0">
                <a:solidFill>
                  <a:schemeClr val="bg1"/>
                </a:solidFill>
              </a:rPr>
            </a:br>
            <a:r>
              <a:rPr lang="en-US" sz="1000" i="1" dirty="0">
                <a:solidFill>
                  <a:schemeClr val="bg1"/>
                </a:solidFill>
              </a:rPr>
              <a:t>Averages:</a:t>
            </a:r>
            <a:endParaRPr lang="en-US" sz="1000" dirty="0">
              <a:solidFill>
                <a:schemeClr val="bg1"/>
              </a:solidFill>
            </a:endParaRPr>
          </a:p>
          <a:p>
            <a:pPr>
              <a:lnSpc>
                <a:spcPct val="150000"/>
              </a:lnSpc>
            </a:pPr>
            <a:r>
              <a:rPr lang="en-US" sz="1000" dirty="0">
                <a:solidFill>
                  <a:schemeClr val="bg1"/>
                </a:solidFill>
              </a:rPr>
              <a:t>- Bitrate:    1128 kbits/sec</a:t>
            </a:r>
          </a:p>
          <a:p>
            <a:pPr>
              <a:lnSpc>
                <a:spcPct val="150000"/>
              </a:lnSpc>
            </a:pPr>
            <a:r>
              <a:rPr lang="en-US" sz="1000" dirty="0">
                <a:solidFill>
                  <a:schemeClr val="bg1"/>
                </a:solidFill>
              </a:rPr>
              <a:t>  * Low:     1008</a:t>
            </a:r>
          </a:p>
          <a:p>
            <a:pPr>
              <a:lnSpc>
                <a:spcPct val="150000"/>
              </a:lnSpc>
            </a:pPr>
            <a:r>
              <a:rPr lang="en-US" sz="1000" dirty="0">
                <a:solidFill>
                  <a:schemeClr val="bg1"/>
                </a:solidFill>
              </a:rPr>
              <a:t>  * High:     1248</a:t>
            </a:r>
          </a:p>
          <a:p>
            <a:pPr>
              <a:lnSpc>
                <a:spcPct val="150000"/>
              </a:lnSpc>
            </a:pPr>
            <a:r>
              <a:rPr lang="en-US" sz="1000" dirty="0">
                <a:solidFill>
                  <a:schemeClr val="bg1"/>
                </a:solidFill>
              </a:rPr>
              <a:t>- Jitter:   0.003 milliseconds</a:t>
            </a:r>
          </a:p>
          <a:p>
            <a:pPr>
              <a:lnSpc>
                <a:spcPct val="150000"/>
              </a:lnSpc>
            </a:pPr>
            <a:r>
              <a:rPr lang="en-US" sz="1000" dirty="0">
                <a:solidFill>
                  <a:schemeClr val="bg1"/>
                </a:solidFill>
              </a:rPr>
              <a:t>  * Low:  0.001</a:t>
            </a:r>
          </a:p>
          <a:p>
            <a:pPr>
              <a:lnSpc>
                <a:spcPct val="150000"/>
              </a:lnSpc>
            </a:pPr>
            <a:r>
              <a:rPr lang="en-US" sz="1000" dirty="0">
                <a:solidFill>
                  <a:schemeClr val="bg1"/>
                </a:solidFill>
              </a:rPr>
              <a:t>  * High: 0.005</a:t>
            </a:r>
          </a:p>
          <a:p>
            <a:pPr>
              <a:lnSpc>
                <a:spcPct val="150000"/>
              </a:lnSpc>
            </a:pPr>
            <a:r>
              <a:rPr lang="en-US" sz="1000" dirty="0">
                <a:solidFill>
                  <a:schemeClr val="bg1"/>
                </a:solidFill>
              </a:rPr>
              <a:t>- RTT:   0.009 milliseconds</a:t>
            </a:r>
          </a:p>
          <a:p>
            <a:pPr>
              <a:lnSpc>
                <a:spcPct val="150000"/>
              </a:lnSpc>
            </a:pPr>
            <a:r>
              <a:rPr lang="en-US" sz="1000" dirty="0">
                <a:solidFill>
                  <a:schemeClr val="bg1"/>
                </a:solidFill>
              </a:rPr>
              <a:t>  * Low:  0.006</a:t>
            </a:r>
          </a:p>
          <a:p>
            <a:pPr>
              <a:lnSpc>
                <a:spcPct val="150000"/>
              </a:lnSpc>
            </a:pPr>
            <a:r>
              <a:rPr lang="en-US" sz="1000" dirty="0">
                <a:solidFill>
                  <a:schemeClr val="bg1"/>
                </a:solidFill>
              </a:rPr>
              <a:t>  * High: 0.012</a:t>
            </a:r>
          </a:p>
        </p:txBody>
      </p:sp>
    </p:spTree>
  </p:cSld>
  <p:clrMapOvr>
    <a:masterClrMapping/>
  </p:clrMapOvr>
</p:sld>
</file>

<file path=ppt/theme/theme1.xml><?xml version="1.0" encoding="utf-8"?>
<a:theme xmlns:a="http://schemas.openxmlformats.org/drawingml/2006/main" name="WEB PROPOSAL">
  <a:themeElements>
    <a:clrScheme name="Simple Light">
      <a:dk1>
        <a:srgbClr val="000000"/>
      </a:dk1>
      <a:lt1>
        <a:srgbClr val="FFFFFF"/>
      </a:lt1>
      <a:dk2>
        <a:srgbClr val="595959"/>
      </a:dk2>
      <a:lt2>
        <a:srgbClr val="EEEEEE"/>
      </a:lt2>
      <a:accent1>
        <a:srgbClr val="48FFD5"/>
      </a:accent1>
      <a:accent2>
        <a:srgbClr val="48FFD5"/>
      </a:accent2>
      <a:accent3>
        <a:srgbClr val="48FFD5"/>
      </a:accent3>
      <a:accent4>
        <a:srgbClr val="48FFD5"/>
      </a:accent4>
      <a:accent5>
        <a:srgbClr val="48FFD5"/>
      </a:accent5>
      <a:accent6>
        <a:srgbClr val="48FFD5"/>
      </a:accent6>
      <a:hlink>
        <a:srgbClr val="48FFD5"/>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174</TotalTime>
  <Words>941</Words>
  <Application>Microsoft Office PowerPoint</Application>
  <PresentationFormat>On-screen Show (16:9)</PresentationFormat>
  <Paragraphs>128</Paragraphs>
  <Slides>16</Slides>
  <Notes>16</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16</vt:i4>
      </vt:variant>
    </vt:vector>
  </HeadingPairs>
  <TitlesOfParts>
    <vt:vector size="25" baseType="lpstr">
      <vt:lpstr>Bree Serif</vt:lpstr>
      <vt:lpstr>Didact Gothic</vt:lpstr>
      <vt:lpstr>Arial</vt:lpstr>
      <vt:lpstr>Roboto Mono Regular</vt:lpstr>
      <vt:lpstr>Impact</vt:lpstr>
      <vt:lpstr>Roboto Black</vt:lpstr>
      <vt:lpstr>Roboto Light</vt:lpstr>
      <vt:lpstr>WEB PROPOSAL</vt:lpstr>
      <vt:lpstr>Acrobat Document</vt:lpstr>
      <vt:lpstr>Graduate Thesis: WebRTC Research/Project  Dennis McMeekan  Committee Members:  Dr. Binto George, Dr. Nilanjan Sen, Dr. Chunying Zhao </vt:lpstr>
      <vt:lpstr>TABLE OF CONTENTS</vt:lpstr>
      <vt:lpstr>Thesis Statement</vt:lpstr>
      <vt:lpstr>Research/Security Flaws</vt:lpstr>
      <vt:lpstr>Documentation</vt:lpstr>
      <vt:lpstr>WebRTC Architecture</vt:lpstr>
      <vt:lpstr>WebRTC Security</vt:lpstr>
      <vt:lpstr>DHT Server Implementation</vt:lpstr>
      <vt:lpstr>Case One Peer Connection w/o Covert Channels</vt:lpstr>
      <vt:lpstr>Case Two Peer Connection w/ Covert Channels using Image Filtering</vt:lpstr>
      <vt:lpstr>Case Three Peer Connection w/ Covert Channels introducing Random Transformations</vt:lpstr>
      <vt:lpstr>Results</vt:lpstr>
      <vt:lpstr>Adversity / Concerns</vt:lpstr>
      <vt:lpstr>Change of Course</vt:lpstr>
      <vt:lpstr>Future Work</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Graduate Thesis: WebRTC Research/Project – Dennis McMeekan Committee Consultants: Dr. Binto George, Dr. Nilanjan Sen, Dr. Chunying Zhao</dc:title>
  <dc:creator>Dennis McMeekan</dc:creator>
  <cp:lastModifiedBy>Dennis McMeekan</cp:lastModifiedBy>
  <cp:revision>34</cp:revision>
  <dcterms:modified xsi:type="dcterms:W3CDTF">2021-01-25T14:13:02Z</dcterms:modified>
</cp:coreProperties>
</file>